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57" r:id="rId4"/>
    <p:sldId id="258" r:id="rId5"/>
    <p:sldId id="259" r:id="rId6"/>
    <p:sldId id="261" r:id="rId7"/>
    <p:sldId id="263" r:id="rId8"/>
    <p:sldId id="267" r:id="rId9"/>
    <p:sldId id="268" r:id="rId10"/>
    <p:sldId id="271" r:id="rId11"/>
    <p:sldId id="272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4A06"/>
    <a:srgbClr val="6E4995"/>
    <a:srgbClr val="7E9A84"/>
    <a:srgbClr val="FEEDE6"/>
    <a:srgbClr val="FDDACB"/>
    <a:srgbClr val="FCBB9E"/>
    <a:srgbClr val="D8CCE6"/>
    <a:srgbClr val="FFCDCD"/>
    <a:srgbClr val="FFB3B3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430B8-4903-4E3B-A18C-07045239BC5E}" v="591" dt="2023-12-07T15:09:40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ampreet Singh" userId="e2d44caf-20e6-4835-a124-5f066a38fc14" providerId="ADAL" clId="{4F8430B8-4903-4E3B-A18C-07045239BC5E}"/>
    <pc:docChg chg="undo redo custSel addSld delSld modSld sldOrd modMainMaster">
      <pc:chgData name="Parampreet Singh" userId="e2d44caf-20e6-4835-a124-5f066a38fc14" providerId="ADAL" clId="{4F8430B8-4903-4E3B-A18C-07045239BC5E}" dt="2024-01-30T21:29:19.689" v="3145" actId="1076"/>
      <pc:docMkLst>
        <pc:docMk/>
      </pc:docMkLst>
      <pc:sldChg chg="addSp delSp modSp mod modTransition setBg addAnim delAnim modAnim setClrOvrMap">
        <pc:chgData name="Parampreet Singh" userId="e2d44caf-20e6-4835-a124-5f066a38fc14" providerId="ADAL" clId="{4F8430B8-4903-4E3B-A18C-07045239BC5E}" dt="2024-01-30T15:04:52.227" v="3138" actId="1076"/>
        <pc:sldMkLst>
          <pc:docMk/>
          <pc:sldMk cId="2553552910" sldId="256"/>
        </pc:sldMkLst>
        <pc:spChg chg="add del mod">
          <ac:chgData name="Parampreet Singh" userId="e2d44caf-20e6-4835-a124-5f066a38fc14" providerId="ADAL" clId="{4F8430B8-4903-4E3B-A18C-07045239BC5E}" dt="2024-01-30T15:04:52.227" v="3138" actId="1076"/>
          <ac:spMkLst>
            <pc:docMk/>
            <pc:sldMk cId="2553552910" sldId="256"/>
            <ac:spMk id="2" creationId="{2EAFB02B-8F9D-AC81-5183-192F7B67B662}"/>
          </ac:spMkLst>
        </pc:spChg>
        <pc:spChg chg="add del mod">
          <ac:chgData name="Parampreet Singh" userId="e2d44caf-20e6-4835-a124-5f066a38fc14" providerId="ADAL" clId="{4F8430B8-4903-4E3B-A18C-07045239BC5E}" dt="2024-01-30T15:04:52.227" v="3138" actId="1076"/>
          <ac:spMkLst>
            <pc:docMk/>
            <pc:sldMk cId="2553552910" sldId="256"/>
            <ac:spMk id="3" creationId="{8556E0B9-F57B-6560-2B06-2063C5B4777D}"/>
          </ac:spMkLst>
        </pc:spChg>
        <pc:spChg chg="del mod ord">
          <ac:chgData name="Parampreet Singh" userId="e2d44caf-20e6-4835-a124-5f066a38fc14" providerId="ADAL" clId="{4F8430B8-4903-4E3B-A18C-07045239BC5E}" dt="2023-12-03T02:10:52.579" v="385" actId="478"/>
          <ac:spMkLst>
            <pc:docMk/>
            <pc:sldMk cId="2553552910" sldId="256"/>
            <ac:spMk id="4" creationId="{8AA1D15C-26A4-79D7-407E-CE53804C21CE}"/>
          </ac:spMkLst>
        </pc:spChg>
        <pc:spChg chg="add del mod">
          <ac:chgData name="Parampreet Singh" userId="e2d44caf-20e6-4835-a124-5f066a38fc14" providerId="ADAL" clId="{4F8430B8-4903-4E3B-A18C-07045239BC5E}" dt="2024-01-30T15:03:36.481" v="3132" actId="21"/>
          <ac:spMkLst>
            <pc:docMk/>
            <pc:sldMk cId="2553552910" sldId="256"/>
            <ac:spMk id="5" creationId="{28C06B67-D810-B219-4614-DAF5A6F6D8B6}"/>
          </ac:spMkLst>
        </pc:spChg>
        <pc:spChg chg="del mod">
          <ac:chgData name="Parampreet Singh" userId="e2d44caf-20e6-4835-a124-5f066a38fc14" providerId="ADAL" clId="{4F8430B8-4903-4E3B-A18C-07045239BC5E}" dt="2023-12-03T02:10:46.629" v="384" actId="478"/>
          <ac:spMkLst>
            <pc:docMk/>
            <pc:sldMk cId="2553552910" sldId="256"/>
            <ac:spMk id="5" creationId="{A7944E86-0A13-D309-4163-CEC0F8046710}"/>
          </ac:spMkLst>
        </pc:spChg>
        <pc:spChg chg="del mod">
          <ac:chgData name="Parampreet Singh" userId="e2d44caf-20e6-4835-a124-5f066a38fc14" providerId="ADAL" clId="{4F8430B8-4903-4E3B-A18C-07045239BC5E}" dt="2023-12-03T02:10:57.363" v="386" actId="478"/>
          <ac:spMkLst>
            <pc:docMk/>
            <pc:sldMk cId="2553552910" sldId="256"/>
            <ac:spMk id="6" creationId="{48EF3C6A-BB75-57C3-4821-D443B26C8042}"/>
          </ac:spMkLst>
        </pc:spChg>
        <pc:spChg chg="add del mod">
          <ac:chgData name="Parampreet Singh" userId="e2d44caf-20e6-4835-a124-5f066a38fc14" providerId="ADAL" clId="{4F8430B8-4903-4E3B-A18C-07045239BC5E}" dt="2024-01-30T15:03:36.481" v="3132" actId="21"/>
          <ac:spMkLst>
            <pc:docMk/>
            <pc:sldMk cId="2553552910" sldId="256"/>
            <ac:spMk id="7" creationId="{38AFDF21-42BF-7320-3B30-8346273AF4E7}"/>
          </ac:spMkLst>
        </pc:spChg>
        <pc:spChg chg="add del">
          <ac:chgData name="Parampreet Singh" userId="e2d44caf-20e6-4835-a124-5f066a38fc14" providerId="ADAL" clId="{4F8430B8-4903-4E3B-A18C-07045239BC5E}" dt="2023-12-03T02:07:51.340" v="338" actId="26606"/>
          <ac:spMkLst>
            <pc:docMk/>
            <pc:sldMk cId="2553552910" sldId="256"/>
            <ac:spMk id="1031" creationId="{6F828D28-8E09-41CC-8229-3070B5467A96}"/>
          </ac:spMkLst>
        </pc:spChg>
        <pc:spChg chg="add del">
          <ac:chgData name="Parampreet Singh" userId="e2d44caf-20e6-4835-a124-5f066a38fc14" providerId="ADAL" clId="{4F8430B8-4903-4E3B-A18C-07045239BC5E}" dt="2023-12-03T02:07:51.340" v="338" actId="26606"/>
          <ac:spMkLst>
            <pc:docMk/>
            <pc:sldMk cId="2553552910" sldId="256"/>
            <ac:spMk id="1033" creationId="{D5B012D8-7F27-4758-9AC6-C889B154BD73}"/>
          </ac:spMkLst>
        </pc:spChg>
        <pc:spChg chg="add del">
          <ac:chgData name="Parampreet Singh" userId="e2d44caf-20e6-4835-a124-5f066a38fc14" providerId="ADAL" clId="{4F8430B8-4903-4E3B-A18C-07045239BC5E}" dt="2023-12-03T02:07:51.340" v="338" actId="26606"/>
          <ac:spMkLst>
            <pc:docMk/>
            <pc:sldMk cId="2553552910" sldId="256"/>
            <ac:spMk id="1035" creationId="{4063B759-00FC-46D1-9898-8E8625268FAF}"/>
          </ac:spMkLst>
        </pc:spChg>
        <pc:spChg chg="add del">
          <ac:chgData name="Parampreet Singh" userId="e2d44caf-20e6-4835-a124-5f066a38fc14" providerId="ADAL" clId="{4F8430B8-4903-4E3B-A18C-07045239BC5E}" dt="2023-12-03T02:08:24.702" v="342" actId="26606"/>
          <ac:spMkLst>
            <pc:docMk/>
            <pc:sldMk cId="2553552910" sldId="256"/>
            <ac:spMk id="1037" creationId="{08C9B587-E65E-4B52-B37C-ABEBB6E87928}"/>
          </ac:spMkLst>
        </pc:spChg>
        <pc:spChg chg="add del">
          <ac:chgData name="Parampreet Singh" userId="e2d44caf-20e6-4835-a124-5f066a38fc14" providerId="ADAL" clId="{4F8430B8-4903-4E3B-A18C-07045239BC5E}" dt="2023-12-03T02:08:24.702" v="342" actId="26606"/>
          <ac:spMkLst>
            <pc:docMk/>
            <pc:sldMk cId="2553552910" sldId="256"/>
            <ac:spMk id="1038" creationId="{0671A8AE-40A1-4631-A6B8-581AFF065482}"/>
          </ac:spMkLst>
        </pc:spChg>
        <pc:spChg chg="add del">
          <ac:chgData name="Parampreet Singh" userId="e2d44caf-20e6-4835-a124-5f066a38fc14" providerId="ADAL" clId="{4F8430B8-4903-4E3B-A18C-07045239BC5E}" dt="2023-12-03T02:08:24.702" v="342" actId="26606"/>
          <ac:spMkLst>
            <pc:docMk/>
            <pc:sldMk cId="2553552910" sldId="256"/>
            <ac:spMk id="1039" creationId="{AB58EF07-17C2-48CF-ABB0-EEF1F17CB8F0}"/>
          </ac:spMkLst>
        </pc:spChg>
        <pc:spChg chg="add del">
          <ac:chgData name="Parampreet Singh" userId="e2d44caf-20e6-4835-a124-5f066a38fc14" providerId="ADAL" clId="{4F8430B8-4903-4E3B-A18C-07045239BC5E}" dt="2023-12-03T02:08:24.702" v="342" actId="26606"/>
          <ac:spMkLst>
            <pc:docMk/>
            <pc:sldMk cId="2553552910" sldId="256"/>
            <ac:spMk id="1040" creationId="{AF2F604E-43BE-4DC3-B983-E071523364F8}"/>
          </ac:spMkLst>
        </pc:spChg>
        <pc:spChg chg="add del">
          <ac:chgData name="Parampreet Singh" userId="e2d44caf-20e6-4835-a124-5f066a38fc14" providerId="ADAL" clId="{4F8430B8-4903-4E3B-A18C-07045239BC5E}" dt="2023-12-03T02:08:36.135" v="346" actId="26606"/>
          <ac:spMkLst>
            <pc:docMk/>
            <pc:sldMk cId="2553552910" sldId="256"/>
            <ac:spMk id="1042" creationId="{ECC07320-C2CA-4E29-8481-9D9E143C7788}"/>
          </ac:spMkLst>
        </pc:spChg>
        <pc:spChg chg="add del">
          <ac:chgData name="Parampreet Singh" userId="e2d44caf-20e6-4835-a124-5f066a38fc14" providerId="ADAL" clId="{4F8430B8-4903-4E3B-A18C-07045239BC5E}" dt="2023-12-03T02:08:36.135" v="346" actId="26606"/>
          <ac:spMkLst>
            <pc:docMk/>
            <pc:sldMk cId="2553552910" sldId="256"/>
            <ac:spMk id="1043" creationId="{178FB36B-5BFE-42CA-BC60-1115E0D95EEC}"/>
          </ac:spMkLst>
        </pc:spChg>
        <pc:spChg chg="add del">
          <ac:chgData name="Parampreet Singh" userId="e2d44caf-20e6-4835-a124-5f066a38fc14" providerId="ADAL" clId="{4F8430B8-4903-4E3B-A18C-07045239BC5E}" dt="2023-12-03T02:09:00.470" v="348" actId="26606"/>
          <ac:spMkLst>
            <pc:docMk/>
            <pc:sldMk cId="2553552910" sldId="256"/>
            <ac:spMk id="1045" creationId="{526E0BFB-CDF1-4990-8C11-AC849311E0A8}"/>
          </ac:spMkLst>
        </pc:spChg>
        <pc:spChg chg="add del">
          <ac:chgData name="Parampreet Singh" userId="e2d44caf-20e6-4835-a124-5f066a38fc14" providerId="ADAL" clId="{4F8430B8-4903-4E3B-A18C-07045239BC5E}" dt="2023-12-03T02:09:00.470" v="348" actId="26606"/>
          <ac:spMkLst>
            <pc:docMk/>
            <pc:sldMk cId="2553552910" sldId="256"/>
            <ac:spMk id="1046" creationId="{6069A1F8-9BEB-4786-9694-FC48B2D75D21}"/>
          </ac:spMkLst>
        </pc:spChg>
        <pc:spChg chg="add del">
          <ac:chgData name="Parampreet Singh" userId="e2d44caf-20e6-4835-a124-5f066a38fc14" providerId="ADAL" clId="{4F8430B8-4903-4E3B-A18C-07045239BC5E}" dt="2023-12-03T02:09:00.470" v="348" actId="26606"/>
          <ac:spMkLst>
            <pc:docMk/>
            <pc:sldMk cId="2553552910" sldId="256"/>
            <ac:spMk id="1047" creationId="{AF2F604E-43BE-4DC3-B983-E071523364F8}"/>
          </ac:spMkLst>
        </pc:spChg>
        <pc:spChg chg="add del">
          <ac:chgData name="Parampreet Singh" userId="e2d44caf-20e6-4835-a124-5f066a38fc14" providerId="ADAL" clId="{4F8430B8-4903-4E3B-A18C-07045239BC5E}" dt="2023-12-03T02:09:00.470" v="348" actId="26606"/>
          <ac:spMkLst>
            <pc:docMk/>
            <pc:sldMk cId="2553552910" sldId="256"/>
            <ac:spMk id="1048" creationId="{08C9B587-E65E-4B52-B37C-ABEBB6E87928}"/>
          </ac:spMkLst>
        </pc:spChg>
        <pc:spChg chg="add">
          <ac:chgData name="Parampreet Singh" userId="e2d44caf-20e6-4835-a124-5f066a38fc14" providerId="ADAL" clId="{4F8430B8-4903-4E3B-A18C-07045239BC5E}" dt="2023-12-03T02:09:00.475" v="349" actId="26606"/>
          <ac:spMkLst>
            <pc:docMk/>
            <pc:sldMk cId="2553552910" sldId="256"/>
            <ac:spMk id="1050" creationId="{ECC07320-C2CA-4E29-8481-9D9E143C7788}"/>
          </ac:spMkLst>
        </pc:spChg>
        <pc:spChg chg="add">
          <ac:chgData name="Parampreet Singh" userId="e2d44caf-20e6-4835-a124-5f066a38fc14" providerId="ADAL" clId="{4F8430B8-4903-4E3B-A18C-07045239BC5E}" dt="2023-12-03T02:09:00.475" v="349" actId="26606"/>
          <ac:spMkLst>
            <pc:docMk/>
            <pc:sldMk cId="2553552910" sldId="256"/>
            <ac:spMk id="1051" creationId="{178FB36B-5BFE-42CA-BC60-1115E0D95EEC}"/>
          </ac:spMkLst>
        </pc:spChg>
        <pc:picChg chg="add mod ord">
          <ac:chgData name="Parampreet Singh" userId="e2d44caf-20e6-4835-a124-5f066a38fc14" providerId="ADAL" clId="{4F8430B8-4903-4E3B-A18C-07045239BC5E}" dt="2023-12-06T20:02:40.248" v="2960" actId="1076"/>
          <ac:picMkLst>
            <pc:docMk/>
            <pc:sldMk cId="2553552910" sldId="256"/>
            <ac:picMk id="1026" creationId="{9CDE2866-61F6-017C-C437-EC3D257E8E30}"/>
          </ac:picMkLst>
        </pc:picChg>
      </pc:sldChg>
      <pc:sldChg chg="addSp delSp modSp mod setBg modAnim">
        <pc:chgData name="Parampreet Singh" userId="e2d44caf-20e6-4835-a124-5f066a38fc14" providerId="ADAL" clId="{4F8430B8-4903-4E3B-A18C-07045239BC5E}" dt="2023-12-06T20:05:07.184" v="2989"/>
        <pc:sldMkLst>
          <pc:docMk/>
          <pc:sldMk cId="274322301" sldId="257"/>
        </pc:sldMkLst>
        <pc:spChg chg="del mod">
          <ac:chgData name="Parampreet Singh" userId="e2d44caf-20e6-4835-a124-5f066a38fc14" providerId="ADAL" clId="{4F8430B8-4903-4E3B-A18C-07045239BC5E}" dt="2023-12-03T03:29:28.725" v="447" actId="478"/>
          <ac:spMkLst>
            <pc:docMk/>
            <pc:sldMk cId="274322301" sldId="257"/>
            <ac:spMk id="2" creationId="{0A25DF00-436B-61E5-2E87-45DFD4496F31}"/>
          </ac:spMkLst>
        </pc:spChg>
        <pc:spChg chg="add del mod ord">
          <ac:chgData name="Parampreet Singh" userId="e2d44caf-20e6-4835-a124-5f066a38fc14" providerId="ADAL" clId="{4F8430B8-4903-4E3B-A18C-07045239BC5E}" dt="2023-12-03T03:41:25.428" v="502" actId="26606"/>
          <ac:spMkLst>
            <pc:docMk/>
            <pc:sldMk cId="274322301" sldId="257"/>
            <ac:spMk id="3" creationId="{A73257FC-5307-6093-08E8-7C1EA3E15F45}"/>
          </ac:spMkLst>
        </pc:spChg>
        <pc:spChg chg="mod">
          <ac:chgData name="Parampreet Singh" userId="e2d44caf-20e6-4835-a124-5f066a38fc14" providerId="ADAL" clId="{4F8430B8-4903-4E3B-A18C-07045239BC5E}" dt="2023-12-03T03:41:25.428" v="502" actId="26606"/>
          <ac:spMkLst>
            <pc:docMk/>
            <pc:sldMk cId="274322301" sldId="257"/>
            <ac:spMk id="4" creationId="{B2FE9DDB-DA71-1E7D-5249-A6A40295FD19}"/>
          </ac:spMkLst>
        </pc:spChg>
        <pc:spChg chg="mod">
          <ac:chgData name="Parampreet Singh" userId="e2d44caf-20e6-4835-a124-5f066a38fc14" providerId="ADAL" clId="{4F8430B8-4903-4E3B-A18C-07045239BC5E}" dt="2023-12-03T03:41:25.428" v="502" actId="26606"/>
          <ac:spMkLst>
            <pc:docMk/>
            <pc:sldMk cId="274322301" sldId="257"/>
            <ac:spMk id="5" creationId="{9EBA28DA-6486-41C4-1F61-B183C51C0F13}"/>
          </ac:spMkLst>
        </pc:spChg>
        <pc:spChg chg="mod">
          <ac:chgData name="Parampreet Singh" userId="e2d44caf-20e6-4835-a124-5f066a38fc14" providerId="ADAL" clId="{4F8430B8-4903-4E3B-A18C-07045239BC5E}" dt="2023-12-03T03:41:25.428" v="502" actId="26606"/>
          <ac:spMkLst>
            <pc:docMk/>
            <pc:sldMk cId="274322301" sldId="257"/>
            <ac:spMk id="6" creationId="{448F4B5B-63EA-050E-B8C3-326538ABD6F8}"/>
          </ac:spMkLst>
        </pc:spChg>
        <pc:spChg chg="add mod ord">
          <ac:chgData name="Parampreet Singh" userId="e2d44caf-20e6-4835-a124-5f066a38fc14" providerId="ADAL" clId="{4F8430B8-4903-4E3B-A18C-07045239BC5E}" dt="2023-12-03T04:22:05.531" v="1047" actId="207"/>
          <ac:spMkLst>
            <pc:docMk/>
            <pc:sldMk cId="274322301" sldId="257"/>
            <ac:spMk id="7" creationId="{7AC1AB4C-8172-0E2D-6A3A-01A6C7202A25}"/>
          </ac:spMkLst>
        </pc:spChg>
        <pc:spChg chg="add mod ord">
          <ac:chgData name="Parampreet Singh" userId="e2d44caf-20e6-4835-a124-5f066a38fc14" providerId="ADAL" clId="{4F8430B8-4903-4E3B-A18C-07045239BC5E}" dt="2023-12-06T20:04:00.442" v="2984" actId="1076"/>
          <ac:spMkLst>
            <pc:docMk/>
            <pc:sldMk cId="274322301" sldId="257"/>
            <ac:spMk id="9" creationId="{D5764AD1-BD9C-5734-B2CF-5D0642AB9B9A}"/>
          </ac:spMkLst>
        </pc:spChg>
        <pc:spChg chg="add mod">
          <ac:chgData name="Parampreet Singh" userId="e2d44caf-20e6-4835-a124-5f066a38fc14" providerId="ADAL" clId="{4F8430B8-4903-4E3B-A18C-07045239BC5E}" dt="2023-12-03T03:47:06.620" v="751" actId="1037"/>
          <ac:spMkLst>
            <pc:docMk/>
            <pc:sldMk cId="274322301" sldId="257"/>
            <ac:spMk id="10" creationId="{508233A2-7896-93C7-3403-29FE3B37A5BE}"/>
          </ac:spMkLst>
        </pc:spChg>
        <pc:spChg chg="add mod">
          <ac:chgData name="Parampreet Singh" userId="e2d44caf-20e6-4835-a124-5f066a38fc14" providerId="ADAL" clId="{4F8430B8-4903-4E3B-A18C-07045239BC5E}" dt="2023-12-03T03:47:06.620" v="751" actId="1037"/>
          <ac:spMkLst>
            <pc:docMk/>
            <pc:sldMk cId="274322301" sldId="257"/>
            <ac:spMk id="11" creationId="{0189BEAE-1D28-22DC-8437-74C782B936A9}"/>
          </ac:spMkLst>
        </pc:spChg>
        <pc:spChg chg="add mod">
          <ac:chgData name="Parampreet Singh" userId="e2d44caf-20e6-4835-a124-5f066a38fc14" providerId="ADAL" clId="{4F8430B8-4903-4E3B-A18C-07045239BC5E}" dt="2023-12-03T03:47:06.620" v="751" actId="1037"/>
          <ac:spMkLst>
            <pc:docMk/>
            <pc:sldMk cId="274322301" sldId="257"/>
            <ac:spMk id="12" creationId="{A7F53CF9-E878-21B7-2679-1C4AE0B4BE48}"/>
          </ac:spMkLst>
        </pc:spChg>
        <pc:spChg chg="add mod">
          <ac:chgData name="Parampreet Singh" userId="e2d44caf-20e6-4835-a124-5f066a38fc14" providerId="ADAL" clId="{4F8430B8-4903-4E3B-A18C-07045239BC5E}" dt="2023-12-03T03:47:06.620" v="751" actId="1037"/>
          <ac:spMkLst>
            <pc:docMk/>
            <pc:sldMk cId="274322301" sldId="257"/>
            <ac:spMk id="13" creationId="{8851279A-4C88-867E-719F-6843FB66F3BD}"/>
          </ac:spMkLst>
        </pc:spChg>
        <pc:spChg chg="add mod">
          <ac:chgData name="Parampreet Singh" userId="e2d44caf-20e6-4835-a124-5f066a38fc14" providerId="ADAL" clId="{4F8430B8-4903-4E3B-A18C-07045239BC5E}" dt="2023-12-03T03:47:06.620" v="751" actId="1037"/>
          <ac:spMkLst>
            <pc:docMk/>
            <pc:sldMk cId="274322301" sldId="257"/>
            <ac:spMk id="14" creationId="{194C0504-4731-3D25-6C04-D48BE48A61D5}"/>
          </ac:spMkLst>
        </pc:spChg>
        <pc:spChg chg="add del">
          <ac:chgData name="Parampreet Singh" userId="e2d44caf-20e6-4835-a124-5f066a38fc14" providerId="ADAL" clId="{4F8430B8-4903-4E3B-A18C-07045239BC5E}" dt="2023-12-03T03:41:25.428" v="502" actId="26606"/>
          <ac:spMkLst>
            <pc:docMk/>
            <pc:sldMk cId="274322301" sldId="257"/>
            <ac:spMk id="2055" creationId="{C0A1ED06-4733-4020-9C60-81D4D801408D}"/>
          </ac:spMkLst>
        </pc:spChg>
        <pc:spChg chg="add del">
          <ac:chgData name="Parampreet Singh" userId="e2d44caf-20e6-4835-a124-5f066a38fc14" providerId="ADAL" clId="{4F8430B8-4903-4E3B-A18C-07045239BC5E}" dt="2023-12-03T03:41:25.428" v="502" actId="26606"/>
          <ac:spMkLst>
            <pc:docMk/>
            <pc:sldMk cId="274322301" sldId="257"/>
            <ac:spMk id="2057" creationId="{B0CA3509-3AF9-45FE-93ED-57BB5D5E8E07}"/>
          </ac:spMkLst>
        </pc:spChg>
        <pc:picChg chg="add mod ord">
          <ac:chgData name="Parampreet Singh" userId="e2d44caf-20e6-4835-a124-5f066a38fc14" providerId="ADAL" clId="{4F8430B8-4903-4E3B-A18C-07045239BC5E}" dt="2023-12-03T03:47:06.620" v="751" actId="1037"/>
          <ac:picMkLst>
            <pc:docMk/>
            <pc:sldMk cId="274322301" sldId="257"/>
            <ac:picMk id="2050" creationId="{547BBCC9-C7D0-FDF7-6F5C-69BB4687B951}"/>
          </ac:picMkLst>
        </pc:picChg>
      </pc:sldChg>
      <pc:sldChg chg="addSp delSp modSp mod modAnim">
        <pc:chgData name="Parampreet Singh" userId="e2d44caf-20e6-4835-a124-5f066a38fc14" providerId="ADAL" clId="{4F8430B8-4903-4E3B-A18C-07045239BC5E}" dt="2023-12-06T20:08:55.146" v="2998"/>
        <pc:sldMkLst>
          <pc:docMk/>
          <pc:sldMk cId="3257401088" sldId="258"/>
        </pc:sldMkLst>
        <pc:spChg chg="del mod">
          <ac:chgData name="Parampreet Singh" userId="e2d44caf-20e6-4835-a124-5f066a38fc14" providerId="ADAL" clId="{4F8430B8-4903-4E3B-A18C-07045239BC5E}" dt="2023-12-03T04:04:22.825" v="951" actId="478"/>
          <ac:spMkLst>
            <pc:docMk/>
            <pc:sldMk cId="3257401088" sldId="258"/>
            <ac:spMk id="3" creationId="{A73257FC-5307-6093-08E8-7C1EA3E15F45}"/>
          </ac:spMkLst>
        </pc:spChg>
        <pc:spChg chg="add del">
          <ac:chgData name="Parampreet Singh" userId="e2d44caf-20e6-4835-a124-5f066a38fc14" providerId="ADAL" clId="{4F8430B8-4903-4E3B-A18C-07045239BC5E}" dt="2023-12-03T03:58:20.798" v="869" actId="22"/>
          <ac:spMkLst>
            <pc:docMk/>
            <pc:sldMk cId="3257401088" sldId="258"/>
            <ac:spMk id="9" creationId="{69577D13-F750-5093-6286-0EA04FCD2A3E}"/>
          </ac:spMkLst>
        </pc:spChg>
        <pc:spChg chg="add mod">
          <ac:chgData name="Parampreet Singh" userId="e2d44caf-20e6-4835-a124-5f066a38fc14" providerId="ADAL" clId="{4F8430B8-4903-4E3B-A18C-07045239BC5E}" dt="2023-12-03T04:01:23.407" v="923" actId="207"/>
          <ac:spMkLst>
            <pc:docMk/>
            <pc:sldMk cId="3257401088" sldId="258"/>
            <ac:spMk id="11" creationId="{1E26CE49-6327-0977-F929-5E3DEA8924EF}"/>
          </ac:spMkLst>
        </pc:spChg>
        <pc:spChg chg="add mod">
          <ac:chgData name="Parampreet Singh" userId="e2d44caf-20e6-4835-a124-5f066a38fc14" providerId="ADAL" clId="{4F8430B8-4903-4E3B-A18C-07045239BC5E}" dt="2023-12-03T04:02:37.222" v="942" actId="122"/>
          <ac:spMkLst>
            <pc:docMk/>
            <pc:sldMk cId="3257401088" sldId="258"/>
            <ac:spMk id="12" creationId="{9F063A49-5437-FE3B-2D91-12BCCD06093F}"/>
          </ac:spMkLst>
        </pc:spChg>
        <pc:spChg chg="add mod">
          <ac:chgData name="Parampreet Singh" userId="e2d44caf-20e6-4835-a124-5f066a38fc14" providerId="ADAL" clId="{4F8430B8-4903-4E3B-A18C-07045239BC5E}" dt="2023-12-03T04:04:06.592" v="950" actId="207"/>
          <ac:spMkLst>
            <pc:docMk/>
            <pc:sldMk cId="3257401088" sldId="258"/>
            <ac:spMk id="13" creationId="{CD534405-9A34-3C8D-2DA9-9FD79F24680C}"/>
          </ac:spMkLst>
        </pc:spChg>
        <pc:spChg chg="add del mod">
          <ac:chgData name="Parampreet Singh" userId="e2d44caf-20e6-4835-a124-5f066a38fc14" providerId="ADAL" clId="{4F8430B8-4903-4E3B-A18C-07045239BC5E}" dt="2023-12-03T04:05:18.994" v="958" actId="478"/>
          <ac:spMkLst>
            <pc:docMk/>
            <pc:sldMk cId="3257401088" sldId="258"/>
            <ac:spMk id="14" creationId="{83F7FE32-763B-63EB-B143-74D4B1B3F98A}"/>
          </ac:spMkLst>
        </pc:spChg>
        <pc:spChg chg="add mod">
          <ac:chgData name="Parampreet Singh" userId="e2d44caf-20e6-4835-a124-5f066a38fc14" providerId="ADAL" clId="{4F8430B8-4903-4E3B-A18C-07045239BC5E}" dt="2023-12-03T04:09:44.782" v="988" actId="207"/>
          <ac:spMkLst>
            <pc:docMk/>
            <pc:sldMk cId="3257401088" sldId="258"/>
            <ac:spMk id="15" creationId="{B755335C-490A-4C98-0779-F39E4459D573}"/>
          </ac:spMkLst>
        </pc:spChg>
        <pc:spChg chg="add mod">
          <ac:chgData name="Parampreet Singh" userId="e2d44caf-20e6-4835-a124-5f066a38fc14" providerId="ADAL" clId="{4F8430B8-4903-4E3B-A18C-07045239BC5E}" dt="2023-12-03T04:10:01.764" v="989" actId="207"/>
          <ac:spMkLst>
            <pc:docMk/>
            <pc:sldMk cId="3257401088" sldId="258"/>
            <ac:spMk id="16" creationId="{D47C8A11-40D1-A82F-E586-1A72EE0CBEE7}"/>
          </ac:spMkLst>
        </pc:spChg>
        <pc:spChg chg="add mod">
          <ac:chgData name="Parampreet Singh" userId="e2d44caf-20e6-4835-a124-5f066a38fc14" providerId="ADAL" clId="{4F8430B8-4903-4E3B-A18C-07045239BC5E}" dt="2023-12-03T04:18:00.816" v="1001" actId="20577"/>
          <ac:spMkLst>
            <pc:docMk/>
            <pc:sldMk cId="3257401088" sldId="258"/>
            <ac:spMk id="17" creationId="{46AAD698-0A79-E54E-CCE4-F6AE9FB2ADE5}"/>
          </ac:spMkLst>
        </pc:spChg>
        <pc:spChg chg="add mod">
          <ac:chgData name="Parampreet Singh" userId="e2d44caf-20e6-4835-a124-5f066a38fc14" providerId="ADAL" clId="{4F8430B8-4903-4E3B-A18C-07045239BC5E}" dt="2023-12-03T04:18:32.007" v="1017" actId="20577"/>
          <ac:spMkLst>
            <pc:docMk/>
            <pc:sldMk cId="3257401088" sldId="258"/>
            <ac:spMk id="18" creationId="{0BEE012B-6E9C-832D-2C99-8FE05FD4DE3C}"/>
          </ac:spMkLst>
        </pc:spChg>
        <pc:spChg chg="add mod">
          <ac:chgData name="Parampreet Singh" userId="e2d44caf-20e6-4835-a124-5f066a38fc14" providerId="ADAL" clId="{4F8430B8-4903-4E3B-A18C-07045239BC5E}" dt="2023-12-03T04:20:45.758" v="1034" actId="1076"/>
          <ac:spMkLst>
            <pc:docMk/>
            <pc:sldMk cId="3257401088" sldId="258"/>
            <ac:spMk id="19" creationId="{F6558834-75E3-4FED-F567-BBE30B9F25CD}"/>
          </ac:spMkLst>
        </pc:spChg>
        <pc:spChg chg="add mod">
          <ac:chgData name="Parampreet Singh" userId="e2d44caf-20e6-4835-a124-5f066a38fc14" providerId="ADAL" clId="{4F8430B8-4903-4E3B-A18C-07045239BC5E}" dt="2023-12-03T04:21:25.674" v="1046" actId="1076"/>
          <ac:spMkLst>
            <pc:docMk/>
            <pc:sldMk cId="3257401088" sldId="258"/>
            <ac:spMk id="20" creationId="{5DFFC3CE-564E-4BD5-0BD8-E6367B564C7E}"/>
          </ac:spMkLst>
        </pc:spChg>
        <pc:graphicFrameChg chg="add mod modGraphic">
          <ac:chgData name="Parampreet Singh" userId="e2d44caf-20e6-4835-a124-5f066a38fc14" providerId="ADAL" clId="{4F8430B8-4903-4E3B-A18C-07045239BC5E}" dt="2023-12-03T03:56:54.214" v="865" actId="20577"/>
          <ac:graphicFrameMkLst>
            <pc:docMk/>
            <pc:sldMk cId="3257401088" sldId="258"/>
            <ac:graphicFrameMk id="7" creationId="{7969A24E-6E77-7611-F0CB-B2858A2198B4}"/>
          </ac:graphicFrameMkLst>
        </pc:graphicFrameChg>
      </pc:sldChg>
      <pc:sldChg chg="addSp delSp modSp mod modAnim">
        <pc:chgData name="Parampreet Singh" userId="e2d44caf-20e6-4835-a124-5f066a38fc14" providerId="ADAL" clId="{4F8430B8-4903-4E3B-A18C-07045239BC5E}" dt="2023-12-06T20:10:13.867" v="3000"/>
        <pc:sldMkLst>
          <pc:docMk/>
          <pc:sldMk cId="470600457" sldId="259"/>
        </pc:sldMkLst>
        <pc:spChg chg="del">
          <ac:chgData name="Parampreet Singh" userId="e2d44caf-20e6-4835-a124-5f066a38fc14" providerId="ADAL" clId="{4F8430B8-4903-4E3B-A18C-07045239BC5E}" dt="2023-12-03T04:26:40.569" v="1057" actId="478"/>
          <ac:spMkLst>
            <pc:docMk/>
            <pc:sldMk cId="470600457" sldId="259"/>
            <ac:spMk id="3" creationId="{A73257FC-5307-6093-08E8-7C1EA3E15F45}"/>
          </ac:spMkLst>
        </pc:spChg>
        <pc:spChg chg="add del">
          <ac:chgData name="Parampreet Singh" userId="e2d44caf-20e6-4835-a124-5f066a38fc14" providerId="ADAL" clId="{4F8430B8-4903-4E3B-A18C-07045239BC5E}" dt="2023-12-03T04:26:37.406" v="1055" actId="22"/>
          <ac:spMkLst>
            <pc:docMk/>
            <pc:sldMk cId="470600457" sldId="259"/>
            <ac:spMk id="8" creationId="{90A548DB-8566-EAC4-B233-B85B08218FC4}"/>
          </ac:spMkLst>
        </pc:spChg>
        <pc:spChg chg="add mod">
          <ac:chgData name="Parampreet Singh" userId="e2d44caf-20e6-4835-a124-5f066a38fc14" providerId="ADAL" clId="{4F8430B8-4903-4E3B-A18C-07045239BC5E}" dt="2023-12-03T04:28:38.142" v="1074" actId="1076"/>
          <ac:spMkLst>
            <pc:docMk/>
            <pc:sldMk cId="470600457" sldId="259"/>
            <ac:spMk id="10" creationId="{70B16541-D547-F378-84A3-32425C4C1538}"/>
          </ac:spMkLst>
        </pc:spChg>
        <pc:spChg chg="add mod ord">
          <ac:chgData name="Parampreet Singh" userId="e2d44caf-20e6-4835-a124-5f066a38fc14" providerId="ADAL" clId="{4F8430B8-4903-4E3B-A18C-07045239BC5E}" dt="2023-12-03T04:39:28.398" v="1166" actId="14100"/>
          <ac:spMkLst>
            <pc:docMk/>
            <pc:sldMk cId="470600457" sldId="259"/>
            <ac:spMk id="14" creationId="{013A698A-C8C9-7A60-05DA-30504C5DEF95}"/>
          </ac:spMkLst>
        </pc:spChg>
        <pc:spChg chg="add mod ord">
          <ac:chgData name="Parampreet Singh" userId="e2d44caf-20e6-4835-a124-5f066a38fc14" providerId="ADAL" clId="{4F8430B8-4903-4E3B-A18C-07045239BC5E}" dt="2023-12-03T04:39:40.975" v="1173" actId="171"/>
          <ac:spMkLst>
            <pc:docMk/>
            <pc:sldMk cId="470600457" sldId="259"/>
            <ac:spMk id="15" creationId="{C9B626B9-C010-4DB3-DF32-320B8B3FE6E7}"/>
          </ac:spMkLst>
        </pc:spChg>
        <pc:spChg chg="add mod ord">
          <ac:chgData name="Parampreet Singh" userId="e2d44caf-20e6-4835-a124-5f066a38fc14" providerId="ADAL" clId="{4F8430B8-4903-4E3B-A18C-07045239BC5E}" dt="2023-12-03T04:41:03.550" v="1180" actId="171"/>
          <ac:spMkLst>
            <pc:docMk/>
            <pc:sldMk cId="470600457" sldId="259"/>
            <ac:spMk id="16" creationId="{51426C9C-DCF2-4B08-E5FC-E236E9A69FE5}"/>
          </ac:spMkLst>
        </pc:spChg>
        <pc:spChg chg="add mod">
          <ac:chgData name="Parampreet Singh" userId="e2d44caf-20e6-4835-a124-5f066a38fc14" providerId="ADAL" clId="{4F8430B8-4903-4E3B-A18C-07045239BC5E}" dt="2023-12-03T04:44:14.254" v="1214" actId="33524"/>
          <ac:spMkLst>
            <pc:docMk/>
            <pc:sldMk cId="470600457" sldId="259"/>
            <ac:spMk id="17" creationId="{7B7AC10A-7D80-206C-8966-38AEAC5FEB6D}"/>
          </ac:spMkLst>
        </pc:spChg>
        <pc:picChg chg="add mod">
          <ac:chgData name="Parampreet Singh" userId="e2d44caf-20e6-4835-a124-5f066a38fc14" providerId="ADAL" clId="{4F8430B8-4903-4E3B-A18C-07045239BC5E}" dt="2023-12-03T04:39:00.255" v="1158" actId="208"/>
          <ac:picMkLst>
            <pc:docMk/>
            <pc:sldMk cId="470600457" sldId="259"/>
            <ac:picMk id="12" creationId="{5B06F848-3C04-831D-AE1C-838771037958}"/>
          </ac:picMkLst>
        </pc:picChg>
      </pc:sldChg>
      <pc:sldChg chg="del">
        <pc:chgData name="Parampreet Singh" userId="e2d44caf-20e6-4835-a124-5f066a38fc14" providerId="ADAL" clId="{4F8430B8-4903-4E3B-A18C-07045239BC5E}" dt="2023-12-03T05:02:00.040" v="1217" actId="47"/>
        <pc:sldMkLst>
          <pc:docMk/>
          <pc:sldMk cId="113105286" sldId="260"/>
        </pc:sldMkLst>
      </pc:sldChg>
      <pc:sldChg chg="addSp delSp modSp mod modAnim">
        <pc:chgData name="Parampreet Singh" userId="e2d44caf-20e6-4835-a124-5f066a38fc14" providerId="ADAL" clId="{4F8430B8-4903-4E3B-A18C-07045239BC5E}" dt="2023-12-06T20:11:40.822" v="3007"/>
        <pc:sldMkLst>
          <pc:docMk/>
          <pc:sldMk cId="2612077867" sldId="261"/>
        </pc:sldMkLst>
        <pc:spChg chg="del">
          <ac:chgData name="Parampreet Singh" userId="e2d44caf-20e6-4835-a124-5f066a38fc14" providerId="ADAL" clId="{4F8430B8-4903-4E3B-A18C-07045239BC5E}" dt="2023-12-04T15:50:45.913" v="1231" actId="478"/>
          <ac:spMkLst>
            <pc:docMk/>
            <pc:sldMk cId="2612077867" sldId="261"/>
            <ac:spMk id="3" creationId="{A73257FC-5307-6093-08E8-7C1EA3E15F45}"/>
          </ac:spMkLst>
        </pc:spChg>
        <pc:spChg chg="add del">
          <ac:chgData name="Parampreet Singh" userId="e2d44caf-20e6-4835-a124-5f066a38fc14" providerId="ADAL" clId="{4F8430B8-4903-4E3B-A18C-07045239BC5E}" dt="2023-12-04T15:50:42.934" v="1229" actId="22"/>
          <ac:spMkLst>
            <pc:docMk/>
            <pc:sldMk cId="2612077867" sldId="261"/>
            <ac:spMk id="10" creationId="{BB72EC48-A9A1-A60D-B12D-0D2BD9E13866}"/>
          </ac:spMkLst>
        </pc:spChg>
        <pc:spChg chg="add mod">
          <ac:chgData name="Parampreet Singh" userId="e2d44caf-20e6-4835-a124-5f066a38fc14" providerId="ADAL" clId="{4F8430B8-4903-4E3B-A18C-07045239BC5E}" dt="2023-12-04T15:54:54.348" v="1317" actId="113"/>
          <ac:spMkLst>
            <pc:docMk/>
            <pc:sldMk cId="2612077867" sldId="261"/>
            <ac:spMk id="12" creationId="{12F74D1E-AE29-36A0-EC36-986CDEBCA7D5}"/>
          </ac:spMkLst>
        </pc:spChg>
        <pc:spChg chg="add mod">
          <ac:chgData name="Parampreet Singh" userId="e2d44caf-20e6-4835-a124-5f066a38fc14" providerId="ADAL" clId="{4F8430B8-4903-4E3B-A18C-07045239BC5E}" dt="2023-12-04T16:06:26.273" v="1326" actId="20577"/>
          <ac:spMkLst>
            <pc:docMk/>
            <pc:sldMk cId="2612077867" sldId="261"/>
            <ac:spMk id="14" creationId="{749F5CE0-DD79-0394-87BB-05E745039DEF}"/>
          </ac:spMkLst>
        </pc:spChg>
        <pc:spChg chg="add del">
          <ac:chgData name="Parampreet Singh" userId="e2d44caf-20e6-4835-a124-5f066a38fc14" providerId="ADAL" clId="{4F8430B8-4903-4E3B-A18C-07045239BC5E}" dt="2023-12-04T16:07:08.246" v="1330" actId="22"/>
          <ac:spMkLst>
            <pc:docMk/>
            <pc:sldMk cId="2612077867" sldId="261"/>
            <ac:spMk id="16" creationId="{F92950ED-C90C-513B-20EE-CB679F3D30EB}"/>
          </ac:spMkLst>
        </pc:spChg>
        <pc:spChg chg="add mod">
          <ac:chgData name="Parampreet Singh" userId="e2d44caf-20e6-4835-a124-5f066a38fc14" providerId="ADAL" clId="{4F8430B8-4903-4E3B-A18C-07045239BC5E}" dt="2023-12-04T16:08:29.814" v="1348" actId="1076"/>
          <ac:spMkLst>
            <pc:docMk/>
            <pc:sldMk cId="2612077867" sldId="261"/>
            <ac:spMk id="18" creationId="{6C32A896-035B-5AF9-642F-A7C6792D9C79}"/>
          </ac:spMkLst>
        </pc:spChg>
        <pc:spChg chg="add mod">
          <ac:chgData name="Parampreet Singh" userId="e2d44caf-20e6-4835-a124-5f066a38fc14" providerId="ADAL" clId="{4F8430B8-4903-4E3B-A18C-07045239BC5E}" dt="2023-12-04T16:11:50.391" v="1398" actId="207"/>
          <ac:spMkLst>
            <pc:docMk/>
            <pc:sldMk cId="2612077867" sldId="261"/>
            <ac:spMk id="19" creationId="{0AFD90D1-F81B-326A-41C8-E704AA642B16}"/>
          </ac:spMkLst>
        </pc:spChg>
        <pc:spChg chg="add mod">
          <ac:chgData name="Parampreet Singh" userId="e2d44caf-20e6-4835-a124-5f066a38fc14" providerId="ADAL" clId="{4F8430B8-4903-4E3B-A18C-07045239BC5E}" dt="2023-12-04T16:19:59.089" v="1450" actId="1076"/>
          <ac:spMkLst>
            <pc:docMk/>
            <pc:sldMk cId="2612077867" sldId="261"/>
            <ac:spMk id="23" creationId="{9CEBB0A1-EE0C-AAF2-E1FE-423D0D0D7CA9}"/>
          </ac:spMkLst>
        </pc:spChg>
        <pc:spChg chg="add mod">
          <ac:chgData name="Parampreet Singh" userId="e2d44caf-20e6-4835-a124-5f066a38fc14" providerId="ADAL" clId="{4F8430B8-4903-4E3B-A18C-07045239BC5E}" dt="2023-12-04T16:24:20.615" v="1471" actId="2085"/>
          <ac:spMkLst>
            <pc:docMk/>
            <pc:sldMk cId="2612077867" sldId="261"/>
            <ac:spMk id="24" creationId="{5D8BB77D-29B4-73ED-7B85-2DBBCA4528A0}"/>
          </ac:spMkLst>
        </pc:spChg>
        <pc:spChg chg="add mod">
          <ac:chgData name="Parampreet Singh" userId="e2d44caf-20e6-4835-a124-5f066a38fc14" providerId="ADAL" clId="{4F8430B8-4903-4E3B-A18C-07045239BC5E}" dt="2023-12-04T16:25:58.588" v="1501" actId="1076"/>
          <ac:spMkLst>
            <pc:docMk/>
            <pc:sldMk cId="2612077867" sldId="261"/>
            <ac:spMk id="25" creationId="{B438680C-CCB4-8319-4BF2-7FF70399A3F3}"/>
          </ac:spMkLst>
        </pc:spChg>
        <pc:spChg chg="add del mod">
          <ac:chgData name="Parampreet Singh" userId="e2d44caf-20e6-4835-a124-5f066a38fc14" providerId="ADAL" clId="{4F8430B8-4903-4E3B-A18C-07045239BC5E}" dt="2023-12-04T16:24:57.081" v="1485" actId="478"/>
          <ac:spMkLst>
            <pc:docMk/>
            <pc:sldMk cId="2612077867" sldId="261"/>
            <ac:spMk id="26" creationId="{F71391C2-A57C-C9AE-6693-DEF0665382B3}"/>
          </ac:spMkLst>
        </pc:spChg>
        <pc:spChg chg="add mod">
          <ac:chgData name="Parampreet Singh" userId="e2d44caf-20e6-4835-a124-5f066a38fc14" providerId="ADAL" clId="{4F8430B8-4903-4E3B-A18C-07045239BC5E}" dt="2023-12-04T16:26:06.749" v="1502" actId="1076"/>
          <ac:spMkLst>
            <pc:docMk/>
            <pc:sldMk cId="2612077867" sldId="261"/>
            <ac:spMk id="27" creationId="{B8EA1CF8-4375-EE25-5E59-248FF7CF40E5}"/>
          </ac:spMkLst>
        </pc:spChg>
        <pc:picChg chg="add mod modCrop">
          <ac:chgData name="Parampreet Singh" userId="e2d44caf-20e6-4835-a124-5f066a38fc14" providerId="ADAL" clId="{4F8430B8-4903-4E3B-A18C-07045239BC5E}" dt="2023-12-04T16:21:35.528" v="1451" actId="1076"/>
          <ac:picMkLst>
            <pc:docMk/>
            <pc:sldMk cId="2612077867" sldId="261"/>
            <ac:picMk id="8" creationId="{2E55C062-DD91-ED7E-890F-D1BDAE2664AA}"/>
          </ac:picMkLst>
        </pc:picChg>
        <pc:picChg chg="add mod modCrop">
          <ac:chgData name="Parampreet Singh" userId="e2d44caf-20e6-4835-a124-5f066a38fc14" providerId="ADAL" clId="{4F8430B8-4903-4E3B-A18C-07045239BC5E}" dt="2023-12-04T16:19:54.320" v="1449" actId="14100"/>
          <ac:picMkLst>
            <pc:docMk/>
            <pc:sldMk cId="2612077867" sldId="261"/>
            <ac:picMk id="21" creationId="{4BA3E42B-018E-6463-E0C0-F4CADCA67AE0}"/>
          </ac:picMkLst>
        </pc:picChg>
      </pc:sldChg>
      <pc:sldChg chg="addSp delSp modSp mod modAnim">
        <pc:chgData name="Parampreet Singh" userId="e2d44caf-20e6-4835-a124-5f066a38fc14" providerId="ADAL" clId="{4F8430B8-4903-4E3B-A18C-07045239BC5E}" dt="2023-12-06T20:15:51.365" v="3025"/>
        <pc:sldMkLst>
          <pc:docMk/>
          <pc:sldMk cId="608724492" sldId="263"/>
        </pc:sldMkLst>
        <pc:spChg chg="del mod">
          <ac:chgData name="Parampreet Singh" userId="e2d44caf-20e6-4835-a124-5f066a38fc14" providerId="ADAL" clId="{4F8430B8-4903-4E3B-A18C-07045239BC5E}" dt="2023-12-04T18:28:00.715" v="1520" actId="478"/>
          <ac:spMkLst>
            <pc:docMk/>
            <pc:sldMk cId="608724492" sldId="263"/>
            <ac:spMk id="3" creationId="{A73257FC-5307-6093-08E8-7C1EA3E15F45}"/>
          </ac:spMkLst>
        </pc:spChg>
        <pc:spChg chg="mod">
          <ac:chgData name="Parampreet Singh" userId="e2d44caf-20e6-4835-a124-5f066a38fc14" providerId="ADAL" clId="{4F8430B8-4903-4E3B-A18C-07045239BC5E}" dt="2023-12-04T18:54:09.320" v="1867" actId="1037"/>
          <ac:spMkLst>
            <pc:docMk/>
            <pc:sldMk cId="608724492" sldId="263"/>
            <ac:spMk id="5" creationId="{22A9EFE8-C986-179F-275C-7634EF4D2AD0}"/>
          </ac:spMkLst>
        </pc:spChg>
        <pc:spChg chg="mod">
          <ac:chgData name="Parampreet Singh" userId="e2d44caf-20e6-4835-a124-5f066a38fc14" providerId="ADAL" clId="{4F8430B8-4903-4E3B-A18C-07045239BC5E}" dt="2023-12-04T18:54:09.320" v="1867" actId="1037"/>
          <ac:spMkLst>
            <pc:docMk/>
            <pc:sldMk cId="608724492" sldId="263"/>
            <ac:spMk id="6" creationId="{1CE1118E-BFC2-4704-C35F-CF7A5CE1EF2D}"/>
          </ac:spMkLst>
        </pc:spChg>
        <pc:spChg chg="add del">
          <ac:chgData name="Parampreet Singh" userId="e2d44caf-20e6-4835-a124-5f066a38fc14" providerId="ADAL" clId="{4F8430B8-4903-4E3B-A18C-07045239BC5E}" dt="2023-12-04T18:27:58.042" v="1518" actId="22"/>
          <ac:spMkLst>
            <pc:docMk/>
            <pc:sldMk cId="608724492" sldId="263"/>
            <ac:spMk id="10" creationId="{54AC01EA-AB54-0CE5-B523-B517DC9BA961}"/>
          </ac:spMkLst>
        </pc:spChg>
        <pc:spChg chg="add mod">
          <ac:chgData name="Parampreet Singh" userId="e2d44caf-20e6-4835-a124-5f066a38fc14" providerId="ADAL" clId="{4F8430B8-4903-4E3B-A18C-07045239BC5E}" dt="2023-12-04T18:31:14.215" v="1578" actId="12"/>
          <ac:spMkLst>
            <pc:docMk/>
            <pc:sldMk cId="608724492" sldId="263"/>
            <ac:spMk id="12" creationId="{665FBC1D-905E-ADA0-A84C-FCF15223FA49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15" creationId="{C1897F3A-EB78-239D-AEB6-23B1C045BC98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16" creationId="{0D63BF84-0EFE-BFD9-DFD6-5E97502B622E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18" creationId="{C1E4B66D-140C-7D28-451C-545154F103A7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19" creationId="{C74ADF06-B9D2-FCD6-99BD-6C9F90A03D2D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20" creationId="{D6BDEBEA-B13B-2E92-A66A-0295CEEF7988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21" creationId="{C2E226E4-A2B2-6175-8638-4639E09D45E7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22" creationId="{2E5596BE-BE49-85FB-AEA3-A8158DEFE0EC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23" creationId="{E449BB4A-A9DB-D4BF-5BAF-831FF792F09D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24" creationId="{E7BA8D98-B63E-E485-A877-119DC3371AB2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25" creationId="{EB0C8584-9FCD-32B4-8239-5355611439E2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26" creationId="{9A709F8D-EB7F-48EB-FBDF-1CAE7C1F3672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27" creationId="{34D48065-3552-16C0-37E6-188A17437E98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35" creationId="{92C6549F-649F-F78B-A2D1-8F90D2BABA5B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36" creationId="{50075351-D929-C4EE-FBAE-98660C79526B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42" creationId="{915E5A9C-C9B5-B067-C0CC-4A908222DC16}"/>
          </ac:spMkLst>
        </pc:spChg>
        <pc:spChg chg="add mod">
          <ac:chgData name="Parampreet Singh" userId="e2d44caf-20e6-4835-a124-5f066a38fc14" providerId="ADAL" clId="{4F8430B8-4903-4E3B-A18C-07045239BC5E}" dt="2023-12-04T18:58:22.977" v="1997" actId="1076"/>
          <ac:spMkLst>
            <pc:docMk/>
            <pc:sldMk cId="608724492" sldId="263"/>
            <ac:spMk id="43" creationId="{8A3F518A-D259-E39A-6501-918169574FCD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45" creationId="{7936C680-E28E-C414-6406-4DC292CB1730}"/>
          </ac:spMkLst>
        </pc:spChg>
        <pc:spChg chg="add mod">
          <ac:chgData name="Parampreet Singh" userId="e2d44caf-20e6-4835-a124-5f066a38fc14" providerId="ADAL" clId="{4F8430B8-4903-4E3B-A18C-07045239BC5E}" dt="2023-12-06T20:15:18.751" v="3023" actId="1076"/>
          <ac:spMkLst>
            <pc:docMk/>
            <pc:sldMk cId="608724492" sldId="263"/>
            <ac:spMk id="46" creationId="{A3F4FE23-8FFB-2796-470D-81A9A2E60B35}"/>
          </ac:spMkLst>
        </pc:spChg>
        <pc:spChg chg="add mod">
          <ac:chgData name="Parampreet Singh" userId="e2d44caf-20e6-4835-a124-5f066a38fc14" providerId="ADAL" clId="{4F8430B8-4903-4E3B-A18C-07045239BC5E}" dt="2023-12-04T18:58:15.510" v="1996" actId="1037"/>
          <ac:spMkLst>
            <pc:docMk/>
            <pc:sldMk cId="608724492" sldId="263"/>
            <ac:spMk id="47" creationId="{35DCDC92-FDEA-4778-1D65-51F02DE090B3}"/>
          </ac:spMkLst>
        </pc:spChg>
        <pc:spChg chg="add mod">
          <ac:chgData name="Parampreet Singh" userId="e2d44caf-20e6-4835-a124-5f066a38fc14" providerId="ADAL" clId="{4F8430B8-4903-4E3B-A18C-07045239BC5E}" dt="2023-12-04T18:59:42.651" v="2016" actId="1076"/>
          <ac:spMkLst>
            <pc:docMk/>
            <pc:sldMk cId="608724492" sldId="263"/>
            <ac:spMk id="54" creationId="{B2356B1C-058E-BE05-FC25-46F0FB5BB9B1}"/>
          </ac:spMkLst>
        </pc:spChg>
        <pc:picChg chg="add mod modCrop">
          <ac:chgData name="Parampreet Singh" userId="e2d44caf-20e6-4835-a124-5f066a38fc14" providerId="ADAL" clId="{4F8430B8-4903-4E3B-A18C-07045239BC5E}" dt="2023-12-04T18:58:15.510" v="1996" actId="1037"/>
          <ac:picMkLst>
            <pc:docMk/>
            <pc:sldMk cId="608724492" sldId="263"/>
            <ac:picMk id="8" creationId="{A370CBF5-79C6-13ED-D74F-96EE00883335}"/>
          </ac:picMkLst>
        </pc:picChg>
        <pc:picChg chg="add del mod">
          <ac:chgData name="Parampreet Singh" userId="e2d44caf-20e6-4835-a124-5f066a38fc14" providerId="ADAL" clId="{4F8430B8-4903-4E3B-A18C-07045239BC5E}" dt="2023-12-04T18:32:51.402" v="1586" actId="478"/>
          <ac:picMkLst>
            <pc:docMk/>
            <pc:sldMk cId="608724492" sldId="263"/>
            <ac:picMk id="14" creationId="{ED4D0120-E068-ECE1-7A17-6333A10886A3}"/>
          </ac:picMkLst>
        </pc:picChg>
        <pc:picChg chg="add mod">
          <ac:chgData name="Parampreet Singh" userId="e2d44caf-20e6-4835-a124-5f066a38fc14" providerId="ADAL" clId="{4F8430B8-4903-4E3B-A18C-07045239BC5E}" dt="2023-12-04T18:36:52.272" v="1607" actId="571"/>
          <ac:picMkLst>
            <pc:docMk/>
            <pc:sldMk cId="608724492" sldId="263"/>
            <ac:picMk id="17" creationId="{57D11A99-95B1-102D-D670-FFDC7BABC270}"/>
          </ac:picMkLst>
        </pc:picChg>
        <pc:picChg chg="add del mod">
          <ac:chgData name="Parampreet Singh" userId="e2d44caf-20e6-4835-a124-5f066a38fc14" providerId="ADAL" clId="{4F8430B8-4903-4E3B-A18C-07045239BC5E}" dt="2023-12-04T18:56:38.994" v="1959" actId="478"/>
          <ac:picMkLst>
            <pc:docMk/>
            <pc:sldMk cId="608724492" sldId="263"/>
            <ac:picMk id="49" creationId="{EC55AD44-2BD3-EEB3-2862-1A4DF7E6EFC5}"/>
          </ac:picMkLst>
        </pc:picChg>
        <pc:picChg chg="add mod">
          <ac:chgData name="Parampreet Singh" userId="e2d44caf-20e6-4835-a124-5f066a38fc14" providerId="ADAL" clId="{4F8430B8-4903-4E3B-A18C-07045239BC5E}" dt="2023-12-04T18:58:33.619" v="1999" actId="14100"/>
          <ac:picMkLst>
            <pc:docMk/>
            <pc:sldMk cId="608724492" sldId="263"/>
            <ac:picMk id="51" creationId="{E97AC131-1308-ECB7-F0D5-06793BEC52C9}"/>
          </ac:picMkLst>
        </pc:picChg>
        <pc:cxnChg chg="add mod">
          <ac:chgData name="Parampreet Singh" userId="e2d44caf-20e6-4835-a124-5f066a38fc14" providerId="ADAL" clId="{4F8430B8-4903-4E3B-A18C-07045239BC5E}" dt="2023-12-04T18:58:15.510" v="1996" actId="1037"/>
          <ac:cxnSpMkLst>
            <pc:docMk/>
            <pc:sldMk cId="608724492" sldId="263"/>
            <ac:cxnSpMk id="29" creationId="{79B476C7-4D89-A680-DFF5-62C279AB0EB3}"/>
          </ac:cxnSpMkLst>
        </pc:cxnChg>
        <pc:cxnChg chg="add mod">
          <ac:chgData name="Parampreet Singh" userId="e2d44caf-20e6-4835-a124-5f066a38fc14" providerId="ADAL" clId="{4F8430B8-4903-4E3B-A18C-07045239BC5E}" dt="2023-12-04T18:58:15.510" v="1996" actId="1037"/>
          <ac:cxnSpMkLst>
            <pc:docMk/>
            <pc:sldMk cId="608724492" sldId="263"/>
            <ac:cxnSpMk id="33" creationId="{2B587788-AA92-0A95-E0A4-DC9EC71356CC}"/>
          </ac:cxnSpMkLst>
        </pc:cxnChg>
        <pc:cxnChg chg="add mod">
          <ac:chgData name="Parampreet Singh" userId="e2d44caf-20e6-4835-a124-5f066a38fc14" providerId="ADAL" clId="{4F8430B8-4903-4E3B-A18C-07045239BC5E}" dt="2023-12-04T18:58:15.510" v="1996" actId="1037"/>
          <ac:cxnSpMkLst>
            <pc:docMk/>
            <pc:sldMk cId="608724492" sldId="263"/>
            <ac:cxnSpMk id="37" creationId="{A05547D0-C68C-7BAE-6ED9-AB1F4007ED6C}"/>
          </ac:cxnSpMkLst>
        </pc:cxnChg>
        <pc:cxnChg chg="add mod">
          <ac:chgData name="Parampreet Singh" userId="e2d44caf-20e6-4835-a124-5f066a38fc14" providerId="ADAL" clId="{4F8430B8-4903-4E3B-A18C-07045239BC5E}" dt="2023-12-04T18:58:26.708" v="1998" actId="14100"/>
          <ac:cxnSpMkLst>
            <pc:docMk/>
            <pc:sldMk cId="608724492" sldId="263"/>
            <ac:cxnSpMk id="38" creationId="{9E4C786C-47A0-B85E-C332-B03ABB4516D0}"/>
          </ac:cxnSpMkLst>
        </pc:cxnChg>
      </pc:sldChg>
      <pc:sldChg chg="del">
        <pc:chgData name="Parampreet Singh" userId="e2d44caf-20e6-4835-a124-5f066a38fc14" providerId="ADAL" clId="{4F8430B8-4903-4E3B-A18C-07045239BC5E}" dt="2023-12-03T04:57:14.112" v="1216" actId="47"/>
        <pc:sldMkLst>
          <pc:docMk/>
          <pc:sldMk cId="63660831" sldId="264"/>
        </pc:sldMkLst>
      </pc:sldChg>
      <pc:sldChg chg="del">
        <pc:chgData name="Parampreet Singh" userId="e2d44caf-20e6-4835-a124-5f066a38fc14" providerId="ADAL" clId="{4F8430B8-4903-4E3B-A18C-07045239BC5E}" dt="2023-12-03T04:46:11.504" v="1215" actId="47"/>
        <pc:sldMkLst>
          <pc:docMk/>
          <pc:sldMk cId="2757880217" sldId="265"/>
        </pc:sldMkLst>
      </pc:sldChg>
      <pc:sldChg chg="modSp del mod">
        <pc:chgData name="Parampreet Singh" userId="e2d44caf-20e6-4835-a124-5f066a38fc14" providerId="ADAL" clId="{4F8430B8-4903-4E3B-A18C-07045239BC5E}" dt="2023-12-04T16:27:52.960" v="1503" actId="47"/>
        <pc:sldMkLst>
          <pc:docMk/>
          <pc:sldMk cId="115659554" sldId="266"/>
        </pc:sldMkLst>
        <pc:spChg chg="mod">
          <ac:chgData name="Parampreet Singh" userId="e2d44caf-20e6-4835-a124-5f066a38fc14" providerId="ADAL" clId="{4F8430B8-4903-4E3B-A18C-07045239BC5E}" dt="2023-12-03T03:28:10.757" v="423" actId="27636"/>
          <ac:spMkLst>
            <pc:docMk/>
            <pc:sldMk cId="115659554" sldId="266"/>
            <ac:spMk id="2" creationId="{0A25DF00-436B-61E5-2E87-45DFD4496F31}"/>
          </ac:spMkLst>
        </pc:spChg>
      </pc:sldChg>
      <pc:sldChg chg="addSp delSp modSp mod modAnim">
        <pc:chgData name="Parampreet Singh" userId="e2d44caf-20e6-4835-a124-5f066a38fc14" providerId="ADAL" clId="{4F8430B8-4903-4E3B-A18C-07045239BC5E}" dt="2023-12-06T20:29:07.066" v="3066"/>
        <pc:sldMkLst>
          <pc:docMk/>
          <pc:sldMk cId="3063779701" sldId="267"/>
        </pc:sldMkLst>
        <pc:spChg chg="del">
          <ac:chgData name="Parampreet Singh" userId="e2d44caf-20e6-4835-a124-5f066a38fc14" providerId="ADAL" clId="{4F8430B8-4903-4E3B-A18C-07045239BC5E}" dt="2023-12-04T19:56:26.833" v="2030" actId="478"/>
          <ac:spMkLst>
            <pc:docMk/>
            <pc:sldMk cId="3063779701" sldId="267"/>
            <ac:spMk id="3" creationId="{A73257FC-5307-6093-08E8-7C1EA3E15F45}"/>
          </ac:spMkLst>
        </pc:spChg>
        <pc:spChg chg="add del">
          <ac:chgData name="Parampreet Singh" userId="e2d44caf-20e6-4835-a124-5f066a38fc14" providerId="ADAL" clId="{4F8430B8-4903-4E3B-A18C-07045239BC5E}" dt="2023-12-04T19:54:56.414" v="2020" actId="22"/>
          <ac:spMkLst>
            <pc:docMk/>
            <pc:sldMk cId="3063779701" sldId="267"/>
            <ac:spMk id="8" creationId="{AE2D8592-55E9-E0AB-D11A-26B6E9DE6E58}"/>
          </ac:spMkLst>
        </pc:spChg>
        <pc:spChg chg="add mod">
          <ac:chgData name="Parampreet Singh" userId="e2d44caf-20e6-4835-a124-5f066a38fc14" providerId="ADAL" clId="{4F8430B8-4903-4E3B-A18C-07045239BC5E}" dt="2023-12-04T19:56:55.884" v="2034" actId="1076"/>
          <ac:spMkLst>
            <pc:docMk/>
            <pc:sldMk cId="3063779701" sldId="267"/>
            <ac:spMk id="10" creationId="{040538A3-EF9C-9ECC-2576-14C77551629E}"/>
          </ac:spMkLst>
        </pc:spChg>
        <pc:spChg chg="add mod">
          <ac:chgData name="Parampreet Singh" userId="e2d44caf-20e6-4835-a124-5f066a38fc14" providerId="ADAL" clId="{4F8430B8-4903-4E3B-A18C-07045239BC5E}" dt="2023-12-04T20:08:16.298" v="2160" actId="1076"/>
          <ac:spMkLst>
            <pc:docMk/>
            <pc:sldMk cId="3063779701" sldId="267"/>
            <ac:spMk id="19" creationId="{41B26EC8-9BD5-575C-9246-0083A4219C93}"/>
          </ac:spMkLst>
        </pc:spChg>
        <pc:spChg chg="add mod">
          <ac:chgData name="Parampreet Singh" userId="e2d44caf-20e6-4835-a124-5f066a38fc14" providerId="ADAL" clId="{4F8430B8-4903-4E3B-A18C-07045239BC5E}" dt="2023-12-04T20:05:02.052" v="2129" actId="1582"/>
          <ac:spMkLst>
            <pc:docMk/>
            <pc:sldMk cId="3063779701" sldId="267"/>
            <ac:spMk id="20" creationId="{96A971A4-7576-2072-8CBC-702B6AFAFF45}"/>
          </ac:spMkLst>
        </pc:spChg>
        <pc:spChg chg="add mod">
          <ac:chgData name="Parampreet Singh" userId="e2d44caf-20e6-4835-a124-5f066a38fc14" providerId="ADAL" clId="{4F8430B8-4903-4E3B-A18C-07045239BC5E}" dt="2023-12-06T20:21:27.260" v="3028" actId="1076"/>
          <ac:spMkLst>
            <pc:docMk/>
            <pc:sldMk cId="3063779701" sldId="267"/>
            <ac:spMk id="21" creationId="{0955D577-5DE1-918F-D966-0577B50566C6}"/>
          </ac:spMkLst>
        </pc:spChg>
        <pc:spChg chg="add mod">
          <ac:chgData name="Parampreet Singh" userId="e2d44caf-20e6-4835-a124-5f066a38fc14" providerId="ADAL" clId="{4F8430B8-4903-4E3B-A18C-07045239BC5E}" dt="2023-12-04T20:06:15.598" v="2141" actId="14100"/>
          <ac:spMkLst>
            <pc:docMk/>
            <pc:sldMk cId="3063779701" sldId="267"/>
            <ac:spMk id="22" creationId="{630467DB-B57D-F7F8-DA89-C14CACAA380D}"/>
          </ac:spMkLst>
        </pc:spChg>
        <pc:spChg chg="add mod">
          <ac:chgData name="Parampreet Singh" userId="e2d44caf-20e6-4835-a124-5f066a38fc14" providerId="ADAL" clId="{4F8430B8-4903-4E3B-A18C-07045239BC5E}" dt="2023-12-04T20:06:37.327" v="2145" actId="1076"/>
          <ac:spMkLst>
            <pc:docMk/>
            <pc:sldMk cId="3063779701" sldId="267"/>
            <ac:spMk id="23" creationId="{03A4FF33-3781-5A87-81EB-7CDBD173F193}"/>
          </ac:spMkLst>
        </pc:spChg>
        <pc:spChg chg="add mod">
          <ac:chgData name="Parampreet Singh" userId="e2d44caf-20e6-4835-a124-5f066a38fc14" providerId="ADAL" clId="{4F8430B8-4903-4E3B-A18C-07045239BC5E}" dt="2023-12-04T20:08:16.298" v="2160" actId="1076"/>
          <ac:spMkLst>
            <pc:docMk/>
            <pc:sldMk cId="3063779701" sldId="267"/>
            <ac:spMk id="24" creationId="{478BA882-C2C1-0D30-239F-302FC6982717}"/>
          </ac:spMkLst>
        </pc:spChg>
        <pc:grpChg chg="add mod">
          <ac:chgData name="Parampreet Singh" userId="e2d44caf-20e6-4835-a124-5f066a38fc14" providerId="ADAL" clId="{4F8430B8-4903-4E3B-A18C-07045239BC5E}" dt="2023-12-04T20:03:10.980" v="2077" actId="1076"/>
          <ac:grpSpMkLst>
            <pc:docMk/>
            <pc:sldMk cId="3063779701" sldId="267"/>
            <ac:grpSpMk id="18" creationId="{22653259-DF05-15C8-88AC-B148FE3EC0CA}"/>
          </ac:grpSpMkLst>
        </pc:grpChg>
        <pc:picChg chg="add mod modCrop">
          <ac:chgData name="Parampreet Singh" userId="e2d44caf-20e6-4835-a124-5f066a38fc14" providerId="ADAL" clId="{4F8430B8-4903-4E3B-A18C-07045239BC5E}" dt="2023-12-04T20:02:44.609" v="2074" actId="164"/>
          <ac:picMkLst>
            <pc:docMk/>
            <pc:sldMk cId="3063779701" sldId="267"/>
            <ac:picMk id="12" creationId="{F3A9E8B5-A3C6-079A-209E-81E7290400DB}"/>
          </ac:picMkLst>
        </pc:picChg>
        <pc:picChg chg="add mod modCrop">
          <ac:chgData name="Parampreet Singh" userId="e2d44caf-20e6-4835-a124-5f066a38fc14" providerId="ADAL" clId="{4F8430B8-4903-4E3B-A18C-07045239BC5E}" dt="2023-12-04T20:02:44.609" v="2074" actId="164"/>
          <ac:picMkLst>
            <pc:docMk/>
            <pc:sldMk cId="3063779701" sldId="267"/>
            <ac:picMk id="13" creationId="{1F4BDEA8-545B-7DD0-3443-C39B67483741}"/>
          </ac:picMkLst>
        </pc:picChg>
        <pc:picChg chg="add mod modCrop">
          <ac:chgData name="Parampreet Singh" userId="e2d44caf-20e6-4835-a124-5f066a38fc14" providerId="ADAL" clId="{4F8430B8-4903-4E3B-A18C-07045239BC5E}" dt="2023-12-04T20:02:44.609" v="2074" actId="164"/>
          <ac:picMkLst>
            <pc:docMk/>
            <pc:sldMk cId="3063779701" sldId="267"/>
            <ac:picMk id="14" creationId="{6455C3C8-BE10-CCDA-1370-7B420C89C755}"/>
          </ac:picMkLst>
        </pc:picChg>
        <pc:picChg chg="add mod modCrop">
          <ac:chgData name="Parampreet Singh" userId="e2d44caf-20e6-4835-a124-5f066a38fc14" providerId="ADAL" clId="{4F8430B8-4903-4E3B-A18C-07045239BC5E}" dt="2023-12-04T20:02:44.609" v="2074" actId="164"/>
          <ac:picMkLst>
            <pc:docMk/>
            <pc:sldMk cId="3063779701" sldId="267"/>
            <ac:picMk id="16" creationId="{089BFCC1-2D57-E584-8646-35E67417352A}"/>
          </ac:picMkLst>
        </pc:picChg>
        <pc:picChg chg="add mod modCrop">
          <ac:chgData name="Parampreet Singh" userId="e2d44caf-20e6-4835-a124-5f066a38fc14" providerId="ADAL" clId="{4F8430B8-4903-4E3B-A18C-07045239BC5E}" dt="2023-12-04T20:02:44.609" v="2074" actId="164"/>
          <ac:picMkLst>
            <pc:docMk/>
            <pc:sldMk cId="3063779701" sldId="267"/>
            <ac:picMk id="17" creationId="{513AD197-55FD-920F-4A99-48D93BD49A34}"/>
          </ac:picMkLst>
        </pc:picChg>
      </pc:sldChg>
      <pc:sldChg chg="addSp delSp modSp mod modAnim">
        <pc:chgData name="Parampreet Singh" userId="e2d44caf-20e6-4835-a124-5f066a38fc14" providerId="ADAL" clId="{4F8430B8-4903-4E3B-A18C-07045239BC5E}" dt="2023-12-06T20:23:38.668" v="3039"/>
        <pc:sldMkLst>
          <pc:docMk/>
          <pc:sldMk cId="3677945077" sldId="268"/>
        </pc:sldMkLst>
        <pc:spChg chg="mod">
          <ac:chgData name="Parampreet Singh" userId="e2d44caf-20e6-4835-a124-5f066a38fc14" providerId="ADAL" clId="{4F8430B8-4903-4E3B-A18C-07045239BC5E}" dt="2023-12-04T20:43:50.674" v="2181" actId="20577"/>
          <ac:spMkLst>
            <pc:docMk/>
            <pc:sldMk cId="3677945077" sldId="268"/>
            <ac:spMk id="2" creationId="{0A25DF00-436B-61E5-2E87-45DFD4496F31}"/>
          </ac:spMkLst>
        </pc:spChg>
        <pc:spChg chg="del mod">
          <ac:chgData name="Parampreet Singh" userId="e2d44caf-20e6-4835-a124-5f066a38fc14" providerId="ADAL" clId="{4F8430B8-4903-4E3B-A18C-07045239BC5E}" dt="2023-12-04T20:43:38.635" v="2164" actId="478"/>
          <ac:spMkLst>
            <pc:docMk/>
            <pc:sldMk cId="3677945077" sldId="268"/>
            <ac:spMk id="3" creationId="{A73257FC-5307-6093-08E8-7C1EA3E15F45}"/>
          </ac:spMkLst>
        </pc:spChg>
        <pc:spChg chg="add mod">
          <ac:chgData name="Parampreet Singh" userId="e2d44caf-20e6-4835-a124-5f066a38fc14" providerId="ADAL" clId="{4F8430B8-4903-4E3B-A18C-07045239BC5E}" dt="2023-12-04T21:14:47.309" v="2408" actId="1035"/>
          <ac:spMkLst>
            <pc:docMk/>
            <pc:sldMk cId="3677945077" sldId="268"/>
            <ac:spMk id="10" creationId="{E18114E1-AF3D-CC97-AB85-CBA8EEB85795}"/>
          </ac:spMkLst>
        </pc:spChg>
        <pc:spChg chg="add mod">
          <ac:chgData name="Parampreet Singh" userId="e2d44caf-20e6-4835-a124-5f066a38fc14" providerId="ADAL" clId="{4F8430B8-4903-4E3B-A18C-07045239BC5E}" dt="2023-12-04T21:14:40.602" v="2397" actId="1076"/>
          <ac:spMkLst>
            <pc:docMk/>
            <pc:sldMk cId="3677945077" sldId="268"/>
            <ac:spMk id="11" creationId="{6B0C2541-6FAF-2F08-BACF-42F8107A4111}"/>
          </ac:spMkLst>
        </pc:spChg>
        <pc:spChg chg="add mod">
          <ac:chgData name="Parampreet Singh" userId="e2d44caf-20e6-4835-a124-5f066a38fc14" providerId="ADAL" clId="{4F8430B8-4903-4E3B-A18C-07045239BC5E}" dt="2023-12-04T21:15:02.917" v="2429" actId="1035"/>
          <ac:spMkLst>
            <pc:docMk/>
            <pc:sldMk cId="3677945077" sldId="268"/>
            <ac:spMk id="12" creationId="{70B07A7F-9DF5-9C51-580D-31B3C86C12BE}"/>
          </ac:spMkLst>
        </pc:spChg>
        <pc:spChg chg="add del mod">
          <ac:chgData name="Parampreet Singh" userId="e2d44caf-20e6-4835-a124-5f066a38fc14" providerId="ADAL" clId="{4F8430B8-4903-4E3B-A18C-07045239BC5E}" dt="2023-12-04T20:50:10.687" v="2241" actId="478"/>
          <ac:spMkLst>
            <pc:docMk/>
            <pc:sldMk cId="3677945077" sldId="268"/>
            <ac:spMk id="13" creationId="{7D4C9700-C852-1B97-6134-9DE55CFC4D13}"/>
          </ac:spMkLst>
        </pc:spChg>
        <pc:spChg chg="add mod">
          <ac:chgData name="Parampreet Singh" userId="e2d44caf-20e6-4835-a124-5f066a38fc14" providerId="ADAL" clId="{4F8430B8-4903-4E3B-A18C-07045239BC5E}" dt="2023-12-04T21:15:56.428" v="2477" actId="207"/>
          <ac:spMkLst>
            <pc:docMk/>
            <pc:sldMk cId="3677945077" sldId="268"/>
            <ac:spMk id="16" creationId="{C0148094-9D09-E022-D8CE-81B4E947216D}"/>
          </ac:spMkLst>
        </pc:spChg>
        <pc:spChg chg="add del">
          <ac:chgData name="Parampreet Singh" userId="e2d44caf-20e6-4835-a124-5f066a38fc14" providerId="ADAL" clId="{4F8430B8-4903-4E3B-A18C-07045239BC5E}" dt="2023-12-04T20:54:34.210" v="2280" actId="22"/>
          <ac:spMkLst>
            <pc:docMk/>
            <pc:sldMk cId="3677945077" sldId="268"/>
            <ac:spMk id="18" creationId="{D3317AEA-8F99-C664-62BF-C47BEFCE4FB0}"/>
          </ac:spMkLst>
        </pc:spChg>
        <pc:spChg chg="add del mod">
          <ac:chgData name="Parampreet Singh" userId="e2d44caf-20e6-4835-a124-5f066a38fc14" providerId="ADAL" clId="{4F8430B8-4903-4E3B-A18C-07045239BC5E}" dt="2023-12-04T20:54:47.670" v="2286"/>
          <ac:spMkLst>
            <pc:docMk/>
            <pc:sldMk cId="3677945077" sldId="268"/>
            <ac:spMk id="20" creationId="{89CBE253-86A6-76DE-3D14-BA7B98D28589}"/>
          </ac:spMkLst>
        </pc:spChg>
        <pc:spChg chg="add del">
          <ac:chgData name="Parampreet Singh" userId="e2d44caf-20e6-4835-a124-5f066a38fc14" providerId="ADAL" clId="{4F8430B8-4903-4E3B-A18C-07045239BC5E}" dt="2023-12-04T20:56:38.047" v="2315"/>
          <ac:spMkLst>
            <pc:docMk/>
            <pc:sldMk cId="3677945077" sldId="268"/>
            <ac:spMk id="21" creationId="{63FF8424-282B-2184-CC9B-6B7787509D6E}"/>
          </ac:spMkLst>
        </pc:spChg>
        <pc:spChg chg="add del">
          <ac:chgData name="Parampreet Singh" userId="e2d44caf-20e6-4835-a124-5f066a38fc14" providerId="ADAL" clId="{4F8430B8-4903-4E3B-A18C-07045239BC5E}" dt="2023-12-04T20:56:45.539" v="2317"/>
          <ac:spMkLst>
            <pc:docMk/>
            <pc:sldMk cId="3677945077" sldId="268"/>
            <ac:spMk id="22" creationId="{A09FC5C4-170F-2561-F521-B7CCD35ABB6A}"/>
          </ac:spMkLst>
        </pc:spChg>
        <pc:spChg chg="add del mod">
          <ac:chgData name="Parampreet Singh" userId="e2d44caf-20e6-4835-a124-5f066a38fc14" providerId="ADAL" clId="{4F8430B8-4903-4E3B-A18C-07045239BC5E}" dt="2023-12-04T21:09:24.148" v="2335" actId="478"/>
          <ac:spMkLst>
            <pc:docMk/>
            <pc:sldMk cId="3677945077" sldId="268"/>
            <ac:spMk id="23" creationId="{890D6FA7-5ECB-BA95-CA96-6FDAFBBD02B1}"/>
          </ac:spMkLst>
        </pc:spChg>
        <pc:spChg chg="add mod">
          <ac:chgData name="Parampreet Singh" userId="e2d44caf-20e6-4835-a124-5f066a38fc14" providerId="ADAL" clId="{4F8430B8-4903-4E3B-A18C-07045239BC5E}" dt="2023-12-04T21:15:19.357" v="2459" actId="1035"/>
          <ac:spMkLst>
            <pc:docMk/>
            <pc:sldMk cId="3677945077" sldId="268"/>
            <ac:spMk id="24" creationId="{8570BA55-9BCC-5E84-3A0B-1608E8D7B79B}"/>
          </ac:spMkLst>
        </pc:spChg>
        <pc:spChg chg="add mod">
          <ac:chgData name="Parampreet Singh" userId="e2d44caf-20e6-4835-a124-5f066a38fc14" providerId="ADAL" clId="{4F8430B8-4903-4E3B-A18C-07045239BC5E}" dt="2023-12-04T21:15:32.663" v="2473" actId="1035"/>
          <ac:spMkLst>
            <pc:docMk/>
            <pc:sldMk cId="3677945077" sldId="268"/>
            <ac:spMk id="25" creationId="{9E26D8FF-B59A-0AAE-AB07-9EB7CBE7C5BA}"/>
          </ac:spMkLst>
        </pc:spChg>
        <pc:spChg chg="add mod">
          <ac:chgData name="Parampreet Singh" userId="e2d44caf-20e6-4835-a124-5f066a38fc14" providerId="ADAL" clId="{4F8430B8-4903-4E3B-A18C-07045239BC5E}" dt="2023-12-04T21:18:27.523" v="2514" actId="5793"/>
          <ac:spMkLst>
            <pc:docMk/>
            <pc:sldMk cId="3677945077" sldId="268"/>
            <ac:spMk id="29" creationId="{64C7399B-2F73-7BA2-AB9D-82A1F13EA1A3}"/>
          </ac:spMkLst>
        </pc:spChg>
        <pc:spChg chg="add mod">
          <ac:chgData name="Parampreet Singh" userId="e2d44caf-20e6-4835-a124-5f066a38fc14" providerId="ADAL" clId="{4F8430B8-4903-4E3B-A18C-07045239BC5E}" dt="2023-12-04T21:17:20.758" v="2484" actId="571"/>
          <ac:spMkLst>
            <pc:docMk/>
            <pc:sldMk cId="3677945077" sldId="268"/>
            <ac:spMk id="30" creationId="{A1EF6326-8C15-AB43-6010-D548A5B67184}"/>
          </ac:spMkLst>
        </pc:spChg>
        <pc:spChg chg="add mod">
          <ac:chgData name="Parampreet Singh" userId="e2d44caf-20e6-4835-a124-5f066a38fc14" providerId="ADAL" clId="{4F8430B8-4903-4E3B-A18C-07045239BC5E}" dt="2023-12-04T21:17:20.758" v="2484" actId="571"/>
          <ac:spMkLst>
            <pc:docMk/>
            <pc:sldMk cId="3677945077" sldId="268"/>
            <ac:spMk id="31" creationId="{2A1DE090-96BD-D567-81D9-F67574936F96}"/>
          </ac:spMkLst>
        </pc:spChg>
        <pc:picChg chg="add mod">
          <ac:chgData name="Parampreet Singh" userId="e2d44caf-20e6-4835-a124-5f066a38fc14" providerId="ADAL" clId="{4F8430B8-4903-4E3B-A18C-07045239BC5E}" dt="2023-12-04T21:14:47.309" v="2408" actId="1035"/>
          <ac:picMkLst>
            <pc:docMk/>
            <pc:sldMk cId="3677945077" sldId="268"/>
            <ac:picMk id="8" creationId="{AB85AB07-6E3E-68C6-EDA4-377D38E01139}"/>
          </ac:picMkLst>
        </pc:picChg>
        <pc:picChg chg="add mod">
          <ac:chgData name="Parampreet Singh" userId="e2d44caf-20e6-4835-a124-5f066a38fc14" providerId="ADAL" clId="{4F8430B8-4903-4E3B-A18C-07045239BC5E}" dt="2023-12-04T21:15:02.917" v="2429" actId="1035"/>
          <ac:picMkLst>
            <pc:docMk/>
            <pc:sldMk cId="3677945077" sldId="268"/>
            <ac:picMk id="15" creationId="{DDE19FC8-8F44-E9E5-D404-C983A2F8F987}"/>
          </ac:picMkLst>
        </pc:picChg>
        <pc:picChg chg="add mod ord">
          <ac:chgData name="Parampreet Singh" userId="e2d44caf-20e6-4835-a124-5f066a38fc14" providerId="ADAL" clId="{4F8430B8-4903-4E3B-A18C-07045239BC5E}" dt="2023-12-04T21:15:19.357" v="2459" actId="1035"/>
          <ac:picMkLst>
            <pc:docMk/>
            <pc:sldMk cId="3677945077" sldId="268"/>
            <ac:picMk id="27" creationId="{078041E2-FE21-E916-6D1E-A05B4E58593C}"/>
          </ac:picMkLst>
        </pc:picChg>
        <pc:picChg chg="add mod">
          <ac:chgData name="Parampreet Singh" userId="e2d44caf-20e6-4835-a124-5f066a38fc14" providerId="ADAL" clId="{4F8430B8-4903-4E3B-A18C-07045239BC5E}" dt="2023-12-04T21:15:32.663" v="2473" actId="1035"/>
          <ac:picMkLst>
            <pc:docMk/>
            <pc:sldMk cId="3677945077" sldId="268"/>
            <ac:picMk id="28" creationId="{19599368-E0E8-4402-A48A-966C9701976B}"/>
          </ac:picMkLst>
        </pc:picChg>
        <pc:picChg chg="add mod">
          <ac:chgData name="Parampreet Singh" userId="e2d44caf-20e6-4835-a124-5f066a38fc14" providerId="ADAL" clId="{4F8430B8-4903-4E3B-A18C-07045239BC5E}" dt="2023-12-04T21:17:30.540" v="2485" actId="571"/>
          <ac:picMkLst>
            <pc:docMk/>
            <pc:sldMk cId="3677945077" sldId="268"/>
            <ac:picMk id="32" creationId="{4A04EB4D-2C58-7CD3-C9C9-60B245EB4255}"/>
          </ac:picMkLst>
        </pc:picChg>
        <pc:picChg chg="add mod">
          <ac:chgData name="Parampreet Singh" userId="e2d44caf-20e6-4835-a124-5f066a38fc14" providerId="ADAL" clId="{4F8430B8-4903-4E3B-A18C-07045239BC5E}" dt="2023-12-04T21:18:10.192" v="2499" actId="1037"/>
          <ac:picMkLst>
            <pc:docMk/>
            <pc:sldMk cId="3677945077" sldId="268"/>
            <ac:picMk id="34" creationId="{E610225C-54B1-5636-661A-EBEB1AF0B35D}"/>
          </ac:picMkLst>
        </pc:picChg>
      </pc:sldChg>
      <pc:sldChg chg="del">
        <pc:chgData name="Parampreet Singh" userId="e2d44caf-20e6-4835-a124-5f066a38fc14" providerId="ADAL" clId="{4F8430B8-4903-4E3B-A18C-07045239BC5E}" dt="2023-12-04T21:16:44.896" v="2482" actId="47"/>
        <pc:sldMkLst>
          <pc:docMk/>
          <pc:sldMk cId="3608883225" sldId="269"/>
        </pc:sldMkLst>
      </pc:sldChg>
      <pc:sldChg chg="del">
        <pc:chgData name="Parampreet Singh" userId="e2d44caf-20e6-4835-a124-5f066a38fc14" providerId="ADAL" clId="{4F8430B8-4903-4E3B-A18C-07045239BC5E}" dt="2023-12-04T21:16:47.542" v="2483" actId="47"/>
        <pc:sldMkLst>
          <pc:docMk/>
          <pc:sldMk cId="2759344115" sldId="270"/>
        </pc:sldMkLst>
      </pc:sldChg>
      <pc:sldChg chg="addSp delSp modSp mod delAnim modAnim">
        <pc:chgData name="Parampreet Singh" userId="e2d44caf-20e6-4835-a124-5f066a38fc14" providerId="ADAL" clId="{4F8430B8-4903-4E3B-A18C-07045239BC5E}" dt="2024-01-30T21:29:19.689" v="3145" actId="1076"/>
        <pc:sldMkLst>
          <pc:docMk/>
          <pc:sldMk cId="2461813346" sldId="271"/>
        </pc:sldMkLst>
        <pc:spChg chg="del">
          <ac:chgData name="Parampreet Singh" userId="e2d44caf-20e6-4835-a124-5f066a38fc14" providerId="ADAL" clId="{4F8430B8-4903-4E3B-A18C-07045239BC5E}" dt="2023-12-06T19:07:05.674" v="2527" actId="478"/>
          <ac:spMkLst>
            <pc:docMk/>
            <pc:sldMk cId="2461813346" sldId="271"/>
            <ac:spMk id="3" creationId="{A73257FC-5307-6093-08E8-7C1EA3E15F45}"/>
          </ac:spMkLst>
        </pc:spChg>
        <pc:spChg chg="add del mod">
          <ac:chgData name="Parampreet Singh" userId="e2d44caf-20e6-4835-a124-5f066a38fc14" providerId="ADAL" clId="{4F8430B8-4903-4E3B-A18C-07045239BC5E}" dt="2023-12-06T19:21:09.665" v="2686" actId="478"/>
          <ac:spMkLst>
            <pc:docMk/>
            <pc:sldMk cId="2461813346" sldId="271"/>
            <ac:spMk id="8" creationId="{7FF75F6B-6848-B303-7345-166B9D7CA051}"/>
          </ac:spMkLst>
        </pc:spChg>
        <pc:spChg chg="add mod">
          <ac:chgData name="Parampreet Singh" userId="e2d44caf-20e6-4835-a124-5f066a38fc14" providerId="ADAL" clId="{4F8430B8-4903-4E3B-A18C-07045239BC5E}" dt="2023-12-06T19:24:03.719" v="2744" actId="1076"/>
          <ac:spMkLst>
            <pc:docMk/>
            <pc:sldMk cId="2461813346" sldId="271"/>
            <ac:spMk id="17" creationId="{E26CFE8E-4F73-D180-4FA7-18BC07E97477}"/>
          </ac:spMkLst>
        </pc:spChg>
        <pc:spChg chg="add mod ord">
          <ac:chgData name="Parampreet Singh" userId="e2d44caf-20e6-4835-a124-5f066a38fc14" providerId="ADAL" clId="{4F8430B8-4903-4E3B-A18C-07045239BC5E}" dt="2023-12-06T19:24:42.202" v="2751" actId="1076"/>
          <ac:spMkLst>
            <pc:docMk/>
            <pc:sldMk cId="2461813346" sldId="271"/>
            <ac:spMk id="18" creationId="{A0B01DFC-4D03-E72A-BB03-3C9A8AEF0015}"/>
          </ac:spMkLst>
        </pc:spChg>
        <pc:spChg chg="add mod">
          <ac:chgData name="Parampreet Singh" userId="e2d44caf-20e6-4835-a124-5f066a38fc14" providerId="ADAL" clId="{4F8430B8-4903-4E3B-A18C-07045239BC5E}" dt="2023-12-06T19:25:18.273" v="2754" actId="2085"/>
          <ac:spMkLst>
            <pc:docMk/>
            <pc:sldMk cId="2461813346" sldId="271"/>
            <ac:spMk id="19" creationId="{5BBD6B0C-AF01-3636-232F-5F6D16D5C5AB}"/>
          </ac:spMkLst>
        </pc:spChg>
        <pc:spChg chg="add mod">
          <ac:chgData name="Parampreet Singh" userId="e2d44caf-20e6-4835-a124-5f066a38fc14" providerId="ADAL" clId="{4F8430B8-4903-4E3B-A18C-07045239BC5E}" dt="2023-12-06T19:26:08.706" v="2775" actId="207"/>
          <ac:spMkLst>
            <pc:docMk/>
            <pc:sldMk cId="2461813346" sldId="271"/>
            <ac:spMk id="20" creationId="{45F64CDC-8CF0-2FCB-8D34-528D73199E2F}"/>
          </ac:spMkLst>
        </pc:spChg>
        <pc:spChg chg="add mod">
          <ac:chgData name="Parampreet Singh" userId="e2d44caf-20e6-4835-a124-5f066a38fc14" providerId="ADAL" clId="{4F8430B8-4903-4E3B-A18C-07045239BC5E}" dt="2024-01-30T21:28:30.360" v="3141" actId="1076"/>
          <ac:spMkLst>
            <pc:docMk/>
            <pc:sldMk cId="2461813346" sldId="271"/>
            <ac:spMk id="21" creationId="{06F6871A-C096-3A8B-B97B-E4B884D5CDC4}"/>
          </ac:spMkLst>
        </pc:spChg>
        <pc:spChg chg="add del mod">
          <ac:chgData name="Parampreet Singh" userId="e2d44caf-20e6-4835-a124-5f066a38fc14" providerId="ADAL" clId="{4F8430B8-4903-4E3B-A18C-07045239BC5E}" dt="2024-01-30T21:28:11.689" v="3140" actId="478"/>
          <ac:spMkLst>
            <pc:docMk/>
            <pc:sldMk cId="2461813346" sldId="271"/>
            <ac:spMk id="29" creationId="{B03D213F-2E66-2387-20E3-8CDD385A3AF2}"/>
          </ac:spMkLst>
        </pc:spChg>
        <pc:spChg chg="add mod">
          <ac:chgData name="Parampreet Singh" userId="e2d44caf-20e6-4835-a124-5f066a38fc14" providerId="ADAL" clId="{4F8430B8-4903-4E3B-A18C-07045239BC5E}" dt="2024-01-30T21:28:47.747" v="3142" actId="1076"/>
          <ac:spMkLst>
            <pc:docMk/>
            <pc:sldMk cId="2461813346" sldId="271"/>
            <ac:spMk id="30" creationId="{8B23CBD6-CB4B-F3BD-F611-467BD0490BFE}"/>
          </ac:spMkLst>
        </pc:spChg>
        <pc:graphicFrameChg chg="add mod modGraphic">
          <ac:chgData name="Parampreet Singh" userId="e2d44caf-20e6-4835-a124-5f066a38fc14" providerId="ADAL" clId="{4F8430B8-4903-4E3B-A18C-07045239BC5E}" dt="2024-01-30T21:29:19.689" v="3145" actId="1076"/>
          <ac:graphicFrameMkLst>
            <pc:docMk/>
            <pc:sldMk cId="2461813346" sldId="271"/>
            <ac:graphicFrameMk id="9" creationId="{0EFA047A-D579-86AD-682F-AFFE59897F9F}"/>
          </ac:graphicFrameMkLst>
        </pc:graphicFrameChg>
        <pc:graphicFrameChg chg="add del mod">
          <ac:chgData name="Parampreet Singh" userId="e2d44caf-20e6-4835-a124-5f066a38fc14" providerId="ADAL" clId="{4F8430B8-4903-4E3B-A18C-07045239BC5E}" dt="2023-12-06T19:14:16.032" v="2637"/>
          <ac:graphicFrameMkLst>
            <pc:docMk/>
            <pc:sldMk cId="2461813346" sldId="271"/>
            <ac:graphicFrameMk id="10" creationId="{93D50349-FC82-52CC-8ED8-693E8E1957D3}"/>
          </ac:graphicFrameMkLst>
        </pc:graphicFrameChg>
        <pc:graphicFrameChg chg="add del mod modGraphic">
          <ac:chgData name="Parampreet Singh" userId="e2d44caf-20e6-4835-a124-5f066a38fc14" providerId="ADAL" clId="{4F8430B8-4903-4E3B-A18C-07045239BC5E}" dt="2023-12-06T19:15:28.794" v="2649" actId="478"/>
          <ac:graphicFrameMkLst>
            <pc:docMk/>
            <pc:sldMk cId="2461813346" sldId="271"/>
            <ac:graphicFrameMk id="11" creationId="{3CB5EF7B-BBF4-268D-3ABC-04482B99DC8A}"/>
          </ac:graphicFrameMkLst>
        </pc:graphicFrameChg>
        <pc:picChg chg="add del mod">
          <ac:chgData name="Parampreet Singh" userId="e2d44caf-20e6-4835-a124-5f066a38fc14" providerId="ADAL" clId="{4F8430B8-4903-4E3B-A18C-07045239BC5E}" dt="2023-12-07T14:57:53.002" v="3115" actId="478"/>
          <ac:picMkLst>
            <pc:docMk/>
            <pc:sldMk cId="2461813346" sldId="271"/>
            <ac:picMk id="7" creationId="{E0773A7C-83F3-B01B-0A4F-773560D37034}"/>
          </ac:picMkLst>
        </pc:picChg>
        <pc:picChg chg="add del mod">
          <ac:chgData name="Parampreet Singh" userId="e2d44caf-20e6-4835-a124-5f066a38fc14" providerId="ADAL" clId="{4F8430B8-4903-4E3B-A18C-07045239BC5E}" dt="2023-12-07T14:57:53.002" v="3115" actId="478"/>
          <ac:picMkLst>
            <pc:docMk/>
            <pc:sldMk cId="2461813346" sldId="271"/>
            <ac:picMk id="10" creationId="{3F558DDB-18B4-636E-015E-B8B90DA8E739}"/>
          </ac:picMkLst>
        </pc:picChg>
        <pc:picChg chg="add del mod">
          <ac:chgData name="Parampreet Singh" userId="e2d44caf-20e6-4835-a124-5f066a38fc14" providerId="ADAL" clId="{4F8430B8-4903-4E3B-A18C-07045239BC5E}" dt="2024-01-30T21:28:08.226" v="3139" actId="478"/>
          <ac:picMkLst>
            <pc:docMk/>
            <pc:sldMk cId="2461813346" sldId="271"/>
            <ac:picMk id="12" creationId="{19DA4376-76D9-B6EE-BF5D-6557CEAAB21D}"/>
          </ac:picMkLst>
        </pc:picChg>
        <pc:picChg chg="add mod">
          <ac:chgData name="Parampreet Singh" userId="e2d44caf-20e6-4835-a124-5f066a38fc14" providerId="ADAL" clId="{4F8430B8-4903-4E3B-A18C-07045239BC5E}" dt="2024-01-30T21:28:30.360" v="3141" actId="1076"/>
          <ac:picMkLst>
            <pc:docMk/>
            <pc:sldMk cId="2461813346" sldId="271"/>
            <ac:picMk id="13" creationId="{9D4EDD46-9502-BC7D-D73C-028D069E3757}"/>
          </ac:picMkLst>
        </pc:picChg>
        <pc:picChg chg="add mod">
          <ac:chgData name="Parampreet Singh" userId="e2d44caf-20e6-4835-a124-5f066a38fc14" providerId="ADAL" clId="{4F8430B8-4903-4E3B-A18C-07045239BC5E}" dt="2023-12-06T19:22:06.673" v="2692" actId="1076"/>
          <ac:picMkLst>
            <pc:docMk/>
            <pc:sldMk cId="2461813346" sldId="271"/>
            <ac:picMk id="15" creationId="{3DA3A5C6-C0A5-A301-3CD5-5F2469C75AD3}"/>
          </ac:picMkLst>
        </pc:picChg>
        <pc:picChg chg="add del mod">
          <ac:chgData name="Parampreet Singh" userId="e2d44caf-20e6-4835-a124-5f066a38fc14" providerId="ADAL" clId="{4F8430B8-4903-4E3B-A18C-07045239BC5E}" dt="2023-12-06T19:31:01.215" v="2806" actId="478"/>
          <ac:picMkLst>
            <pc:docMk/>
            <pc:sldMk cId="2461813346" sldId="271"/>
            <ac:picMk id="23" creationId="{D62D67DD-B3E8-51AF-FA07-097D32D255D2}"/>
          </ac:picMkLst>
        </pc:picChg>
        <pc:picChg chg="add del mod">
          <ac:chgData name="Parampreet Singh" userId="e2d44caf-20e6-4835-a124-5f066a38fc14" providerId="ADAL" clId="{4F8430B8-4903-4E3B-A18C-07045239BC5E}" dt="2023-12-06T19:31:02.507" v="2807" actId="478"/>
          <ac:picMkLst>
            <pc:docMk/>
            <pc:sldMk cId="2461813346" sldId="271"/>
            <ac:picMk id="25" creationId="{A6BC27D4-5E24-4B7F-67B3-1B0EAD10146F}"/>
          </ac:picMkLst>
        </pc:picChg>
        <pc:picChg chg="add mod">
          <ac:chgData name="Parampreet Singh" userId="e2d44caf-20e6-4835-a124-5f066a38fc14" providerId="ADAL" clId="{4F8430B8-4903-4E3B-A18C-07045239BC5E}" dt="2024-01-30T21:28:47.747" v="3142" actId="1076"/>
          <ac:picMkLst>
            <pc:docMk/>
            <pc:sldMk cId="2461813346" sldId="271"/>
            <ac:picMk id="27" creationId="{4CAF0E82-CEA4-3273-3075-53D683894FA1}"/>
          </ac:picMkLst>
        </pc:picChg>
        <pc:picChg chg="add del mod">
          <ac:chgData name="Parampreet Singh" userId="e2d44caf-20e6-4835-a124-5f066a38fc14" providerId="ADAL" clId="{4F8430B8-4903-4E3B-A18C-07045239BC5E}" dt="2023-12-07T14:58:21.514" v="3124" actId="478"/>
          <ac:picMkLst>
            <pc:docMk/>
            <pc:sldMk cId="2461813346" sldId="271"/>
            <ac:picMk id="28" creationId="{0D8FC414-E036-8D48-FCF0-1A344A61DC79}"/>
          </ac:picMkLst>
        </pc:picChg>
      </pc:sldChg>
      <pc:sldChg chg="addSp delSp modSp mod modAnim">
        <pc:chgData name="Parampreet Singh" userId="e2d44caf-20e6-4835-a124-5f066a38fc14" providerId="ADAL" clId="{4F8430B8-4903-4E3B-A18C-07045239BC5E}" dt="2023-12-06T20:24:34.025" v="3047"/>
        <pc:sldMkLst>
          <pc:docMk/>
          <pc:sldMk cId="2277462130" sldId="272"/>
        </pc:sldMkLst>
        <pc:spChg chg="del">
          <ac:chgData name="Parampreet Singh" userId="e2d44caf-20e6-4835-a124-5f066a38fc14" providerId="ADAL" clId="{4F8430B8-4903-4E3B-A18C-07045239BC5E}" dt="2023-12-06T19:56:12.923" v="2936" actId="478"/>
          <ac:spMkLst>
            <pc:docMk/>
            <pc:sldMk cId="2277462130" sldId="272"/>
            <ac:spMk id="3" creationId="{A73257FC-5307-6093-08E8-7C1EA3E15F45}"/>
          </ac:spMkLst>
        </pc:spChg>
        <pc:spChg chg="add del">
          <ac:chgData name="Parampreet Singh" userId="e2d44caf-20e6-4835-a124-5f066a38fc14" providerId="ADAL" clId="{4F8430B8-4903-4E3B-A18C-07045239BC5E}" dt="2023-12-06T19:36:38.714" v="2834" actId="22"/>
          <ac:spMkLst>
            <pc:docMk/>
            <pc:sldMk cId="2277462130" sldId="272"/>
            <ac:spMk id="8" creationId="{675C1C7C-A6A4-6E6A-5900-2B305F33499D}"/>
          </ac:spMkLst>
        </pc:spChg>
        <pc:spChg chg="add mod">
          <ac:chgData name="Parampreet Singh" userId="e2d44caf-20e6-4835-a124-5f066a38fc14" providerId="ADAL" clId="{4F8430B8-4903-4E3B-A18C-07045239BC5E}" dt="2023-12-06T19:57:27.472" v="2947" actId="113"/>
          <ac:spMkLst>
            <pc:docMk/>
            <pc:sldMk cId="2277462130" sldId="272"/>
            <ac:spMk id="10" creationId="{CB230EC9-3EDF-81C3-9859-B464F35C2CAE}"/>
          </ac:spMkLst>
        </pc:spChg>
        <pc:spChg chg="add mod">
          <ac:chgData name="Parampreet Singh" userId="e2d44caf-20e6-4835-a124-5f066a38fc14" providerId="ADAL" clId="{4F8430B8-4903-4E3B-A18C-07045239BC5E}" dt="2023-12-06T19:57:16.989" v="2945" actId="1076"/>
          <ac:spMkLst>
            <pc:docMk/>
            <pc:sldMk cId="2277462130" sldId="272"/>
            <ac:spMk id="11" creationId="{C4768A6F-7631-1B3A-6C02-266EE375697D}"/>
          </ac:spMkLst>
        </pc:spChg>
      </pc:sldChg>
      <pc:sldChg chg="addSp delSp modSp new mod ord setBg modAnim">
        <pc:chgData name="Parampreet Singh" userId="e2d44caf-20e6-4835-a124-5f066a38fc14" providerId="ADAL" clId="{4F8430B8-4903-4E3B-A18C-07045239BC5E}" dt="2023-12-06T20:26:11.774" v="3059"/>
        <pc:sldMkLst>
          <pc:docMk/>
          <pc:sldMk cId="1563170447" sldId="273"/>
        </pc:sldMkLst>
        <pc:spChg chg="add mod">
          <ac:chgData name="Parampreet Singh" userId="e2d44caf-20e6-4835-a124-5f066a38fc14" providerId="ADAL" clId="{4F8430B8-4903-4E3B-A18C-07045239BC5E}" dt="2023-12-03T02:05:46.305" v="331" actId="1076"/>
          <ac:spMkLst>
            <pc:docMk/>
            <pc:sldMk cId="1563170447" sldId="273"/>
            <ac:spMk id="5" creationId="{1FAAAABF-D2AF-288E-8332-CE38254445AC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6" creationId="{2EF8BC9B-272F-D628-90D6-D74F6189B44E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7" creationId="{1C415135-0AA2-75FB-6D77-4852C98AE0DE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8" creationId="{647D9667-640F-E130-81FB-2D5CE98CA301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9" creationId="{AF7C9E3D-BA7D-62BA-A5AD-C8F5FA1FEE48}"/>
          </ac:spMkLst>
        </pc:spChg>
        <pc:spChg chg="add mod">
          <ac:chgData name="Parampreet Singh" userId="e2d44caf-20e6-4835-a124-5f066a38fc14" providerId="ADAL" clId="{4F8430B8-4903-4E3B-A18C-07045239BC5E}" dt="2023-12-03T01:55:26.130" v="314" actId="207"/>
          <ac:spMkLst>
            <pc:docMk/>
            <pc:sldMk cId="1563170447" sldId="273"/>
            <ac:spMk id="10" creationId="{59A703AA-9DDA-CF43-5E53-5D636BA70CFE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11" creationId="{F751C654-3C73-4F1F-A058-6B064631BA2A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12" creationId="{F128E1B4-324E-230E-0059-EDA42DC93CE6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13" creationId="{CFE15E59-D8A1-92D9-3BAD-7DBC768A2390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14" creationId="{E2AA2E4D-C4D3-91A0-C354-18D75C814761}"/>
          </ac:spMkLst>
        </pc:spChg>
        <pc:spChg chg="add mod">
          <ac:chgData name="Parampreet Singh" userId="e2d44caf-20e6-4835-a124-5f066a38fc14" providerId="ADAL" clId="{4F8430B8-4903-4E3B-A18C-07045239BC5E}" dt="2023-12-03T01:55:26.130" v="314" actId="207"/>
          <ac:spMkLst>
            <pc:docMk/>
            <pc:sldMk cId="1563170447" sldId="273"/>
            <ac:spMk id="15" creationId="{56AF0178-52D6-99A1-C6D2-36A56ED3A34D}"/>
          </ac:spMkLst>
        </pc:spChg>
        <pc:spChg chg="add mod">
          <ac:chgData name="Parampreet Singh" userId="e2d44caf-20e6-4835-a124-5f066a38fc14" providerId="ADAL" clId="{4F8430B8-4903-4E3B-A18C-07045239BC5E}" dt="2023-12-06T20:26:04.956" v="3058" actId="571"/>
          <ac:spMkLst>
            <pc:docMk/>
            <pc:sldMk cId="1563170447" sldId="273"/>
            <ac:spMk id="16" creationId="{D1A47EB0-92D5-74EC-F8E9-A166565A9C98}"/>
          </ac:spMkLst>
        </pc:spChg>
        <pc:spChg chg="add mod">
          <ac:chgData name="Parampreet Singh" userId="e2d44caf-20e6-4835-a124-5f066a38fc14" providerId="ADAL" clId="{4F8430B8-4903-4E3B-A18C-07045239BC5E}" dt="2023-12-06T20:26:04.956" v="3058" actId="571"/>
          <ac:spMkLst>
            <pc:docMk/>
            <pc:sldMk cId="1563170447" sldId="273"/>
            <ac:spMk id="17" creationId="{03DAF115-375A-0B17-3FC3-1058B7147C34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18" creationId="{A29E1466-1F77-8203-88AE-068A3FAD6BB6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19" creationId="{603209A1-EFFB-100C-CCEA-CEEB9C26FDEC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20" creationId="{F98C9472-CCC3-6A04-1773-2816408A22CF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21" creationId="{EF3D1581-59B5-705B-A658-A3C016E4F47B}"/>
          </ac:spMkLst>
        </pc:spChg>
        <pc:spChg chg="add mod">
          <ac:chgData name="Parampreet Singh" userId="e2d44caf-20e6-4835-a124-5f066a38fc14" providerId="ADAL" clId="{4F8430B8-4903-4E3B-A18C-07045239BC5E}" dt="2023-12-03T01:55:26.130" v="314" actId="207"/>
          <ac:spMkLst>
            <pc:docMk/>
            <pc:sldMk cId="1563170447" sldId="273"/>
            <ac:spMk id="22" creationId="{47079519-85BC-0FE7-4834-4B19DC35ABAD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23" creationId="{B1C8FF68-C79C-3BF7-EA4A-FDB7CA3C6BA8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24" creationId="{37751331-48CC-FBFF-FBA1-FDB5E8CF09B1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25" creationId="{F6838778-F361-5699-61C2-E28DC71D735A}"/>
          </ac:spMkLst>
        </pc:spChg>
        <pc:spChg chg="add mod">
          <ac:chgData name="Parampreet Singh" userId="e2d44caf-20e6-4835-a124-5f066a38fc14" providerId="ADAL" clId="{4F8430B8-4903-4E3B-A18C-07045239BC5E}" dt="2023-12-03T01:54:42.184" v="310" actId="1076"/>
          <ac:spMkLst>
            <pc:docMk/>
            <pc:sldMk cId="1563170447" sldId="273"/>
            <ac:spMk id="26" creationId="{D8A43E21-4F8E-C3D8-E7ED-D7449EF24845}"/>
          </ac:spMkLst>
        </pc:spChg>
        <pc:spChg chg="add mod">
          <ac:chgData name="Parampreet Singh" userId="e2d44caf-20e6-4835-a124-5f066a38fc14" providerId="ADAL" clId="{4F8430B8-4903-4E3B-A18C-07045239BC5E}" dt="2023-12-03T01:55:26.130" v="314" actId="207"/>
          <ac:spMkLst>
            <pc:docMk/>
            <pc:sldMk cId="1563170447" sldId="273"/>
            <ac:spMk id="27" creationId="{E9CE1FDE-4C10-9B04-91AA-27287BFD3F9C}"/>
          </ac:spMkLst>
        </pc:spChg>
        <pc:spChg chg="add mod">
          <ac:chgData name="Parampreet Singh" userId="e2d44caf-20e6-4835-a124-5f066a38fc14" providerId="ADAL" clId="{4F8430B8-4903-4E3B-A18C-07045239BC5E}" dt="2023-12-03T01:55:01.747" v="312" actId="1076"/>
          <ac:spMkLst>
            <pc:docMk/>
            <pc:sldMk cId="1563170447" sldId="273"/>
            <ac:spMk id="28" creationId="{DA4565BA-B317-D164-47E2-292545EC5D9F}"/>
          </ac:spMkLst>
        </pc:spChg>
        <pc:spChg chg="add mod">
          <ac:chgData name="Parampreet Singh" userId="e2d44caf-20e6-4835-a124-5f066a38fc14" providerId="ADAL" clId="{4F8430B8-4903-4E3B-A18C-07045239BC5E}" dt="2023-12-03T01:55:01.747" v="312" actId="1076"/>
          <ac:spMkLst>
            <pc:docMk/>
            <pc:sldMk cId="1563170447" sldId="273"/>
            <ac:spMk id="29" creationId="{0EF8B865-0D3E-D9EB-CC9F-489AAAFD2941}"/>
          </ac:spMkLst>
        </pc:spChg>
        <pc:spChg chg="add mod">
          <ac:chgData name="Parampreet Singh" userId="e2d44caf-20e6-4835-a124-5f066a38fc14" providerId="ADAL" clId="{4F8430B8-4903-4E3B-A18C-07045239BC5E}" dt="2023-12-03T01:55:01.747" v="312" actId="1076"/>
          <ac:spMkLst>
            <pc:docMk/>
            <pc:sldMk cId="1563170447" sldId="273"/>
            <ac:spMk id="30" creationId="{ADECDA10-5A14-D3CB-6463-7DD80EF5A947}"/>
          </ac:spMkLst>
        </pc:spChg>
        <pc:spChg chg="add mod">
          <ac:chgData name="Parampreet Singh" userId="e2d44caf-20e6-4835-a124-5f066a38fc14" providerId="ADAL" clId="{4F8430B8-4903-4E3B-A18C-07045239BC5E}" dt="2023-12-03T01:55:01.747" v="312" actId="1076"/>
          <ac:spMkLst>
            <pc:docMk/>
            <pc:sldMk cId="1563170447" sldId="273"/>
            <ac:spMk id="31" creationId="{2295631F-0FF3-0076-38EF-BE43B9E71816}"/>
          </ac:spMkLst>
        </pc:spChg>
        <pc:spChg chg="add mod">
          <ac:chgData name="Parampreet Singh" userId="e2d44caf-20e6-4835-a124-5f066a38fc14" providerId="ADAL" clId="{4F8430B8-4903-4E3B-A18C-07045239BC5E}" dt="2023-12-03T01:55:26.130" v="314" actId="207"/>
          <ac:spMkLst>
            <pc:docMk/>
            <pc:sldMk cId="1563170447" sldId="273"/>
            <ac:spMk id="32" creationId="{069140A4-E513-CD18-213F-30B51D752426}"/>
          </ac:spMkLst>
        </pc:spChg>
        <pc:spChg chg="add mod">
          <ac:chgData name="Parampreet Singh" userId="e2d44caf-20e6-4835-a124-5f066a38fc14" providerId="ADAL" clId="{4F8430B8-4903-4E3B-A18C-07045239BC5E}" dt="2023-12-06T20:26:04.956" v="3058" actId="571"/>
          <ac:spMkLst>
            <pc:docMk/>
            <pc:sldMk cId="1563170447" sldId="273"/>
            <ac:spMk id="33" creationId="{F8B86F7C-81DB-0B48-1EA4-8850C59AD718}"/>
          </ac:spMkLst>
        </pc:spChg>
        <pc:spChg chg="add mod">
          <ac:chgData name="Parampreet Singh" userId="e2d44caf-20e6-4835-a124-5f066a38fc14" providerId="ADAL" clId="{4F8430B8-4903-4E3B-A18C-07045239BC5E}" dt="2023-12-06T20:26:04.956" v="3058" actId="571"/>
          <ac:spMkLst>
            <pc:docMk/>
            <pc:sldMk cId="1563170447" sldId="273"/>
            <ac:spMk id="34" creationId="{93720C15-432A-5F6C-8EC4-2DCC15BF0754}"/>
          </ac:spMkLst>
        </pc:spChg>
        <pc:spChg chg="add mod">
          <ac:chgData name="Parampreet Singh" userId="e2d44caf-20e6-4835-a124-5f066a38fc14" providerId="ADAL" clId="{4F8430B8-4903-4E3B-A18C-07045239BC5E}" dt="2023-12-06T20:26:04.956" v="3058" actId="571"/>
          <ac:spMkLst>
            <pc:docMk/>
            <pc:sldMk cId="1563170447" sldId="273"/>
            <ac:spMk id="35" creationId="{9EDFF9B6-9DFD-63EE-0E19-B5FDE1A7157D}"/>
          </ac:spMkLst>
        </pc:spChg>
        <pc:picChg chg="add del">
          <ac:chgData name="Parampreet Singh" userId="e2d44caf-20e6-4835-a124-5f066a38fc14" providerId="ADAL" clId="{4F8430B8-4903-4E3B-A18C-07045239BC5E}" dt="2023-12-03T01:47:00.121" v="227" actId="478"/>
          <ac:picMkLst>
            <pc:docMk/>
            <pc:sldMk cId="1563170447" sldId="273"/>
            <ac:picMk id="17" creationId="{1BF291E1-D6F5-B4D7-8776-3D79940BEDF9}"/>
          </ac:picMkLst>
        </pc:picChg>
        <pc:picChg chg="add del mod">
          <ac:chgData name="Parampreet Singh" userId="e2d44caf-20e6-4835-a124-5f066a38fc14" providerId="ADAL" clId="{4F8430B8-4903-4E3B-A18C-07045239BC5E}" dt="2023-12-03T01:52:10.736" v="301" actId="478"/>
          <ac:picMkLst>
            <pc:docMk/>
            <pc:sldMk cId="1563170447" sldId="273"/>
            <ac:picMk id="34" creationId="{49171616-5C4E-2A9A-8655-2A44682E3BCA}"/>
          </ac:picMkLst>
        </pc:picChg>
        <pc:picChg chg="add del mod">
          <ac:chgData name="Parampreet Singh" userId="e2d44caf-20e6-4835-a124-5f066a38fc14" providerId="ADAL" clId="{4F8430B8-4903-4E3B-A18C-07045239BC5E}" dt="2023-12-03T01:54:12.193" v="308" actId="478"/>
          <ac:picMkLst>
            <pc:docMk/>
            <pc:sldMk cId="1563170447" sldId="273"/>
            <ac:picMk id="36" creationId="{F3D5CA63-0502-1560-BD76-8A4C1D6EA058}"/>
          </ac:picMkLst>
        </pc:picChg>
      </pc:sldChg>
      <pc:sldChg chg="new del">
        <pc:chgData name="Parampreet Singh" userId="e2d44caf-20e6-4835-a124-5f066a38fc14" providerId="ADAL" clId="{4F8430B8-4903-4E3B-A18C-07045239BC5E}" dt="2023-12-03T01:38:59.390" v="98" actId="47"/>
        <pc:sldMkLst>
          <pc:docMk/>
          <pc:sldMk cId="1867991168" sldId="273"/>
        </pc:sldMkLst>
      </pc:sldChg>
      <pc:sldChg chg="new del">
        <pc:chgData name="Parampreet Singh" userId="e2d44caf-20e6-4835-a124-5f066a38fc14" providerId="ADAL" clId="{4F8430B8-4903-4E3B-A18C-07045239BC5E}" dt="2023-12-06T19:57:57.397" v="2950" actId="47"/>
        <pc:sldMkLst>
          <pc:docMk/>
          <pc:sldMk cId="450047279" sldId="274"/>
        </pc:sldMkLst>
      </pc:sldChg>
      <pc:sldChg chg="addSp delSp modSp new mod setBg">
        <pc:chgData name="Parampreet Singh" userId="e2d44caf-20e6-4835-a124-5f066a38fc14" providerId="ADAL" clId="{4F8430B8-4903-4E3B-A18C-07045239BC5E}" dt="2023-12-06T20:01:54.903" v="2957" actId="1076"/>
        <pc:sldMkLst>
          <pc:docMk/>
          <pc:sldMk cId="1767997672" sldId="275"/>
        </pc:sldMkLst>
        <pc:spChg chg="mod">
          <ac:chgData name="Parampreet Singh" userId="e2d44caf-20e6-4835-a124-5f066a38fc14" providerId="ADAL" clId="{4F8430B8-4903-4E3B-A18C-07045239BC5E}" dt="2023-12-06T20:01:37.968" v="2954" actId="26606"/>
          <ac:spMkLst>
            <pc:docMk/>
            <pc:sldMk cId="1767997672" sldId="275"/>
            <ac:spMk id="2" creationId="{21BB593A-04C2-245F-93E9-C04CCAE1E35D}"/>
          </ac:spMkLst>
        </pc:spChg>
        <pc:spChg chg="mod">
          <ac:chgData name="Parampreet Singh" userId="e2d44caf-20e6-4835-a124-5f066a38fc14" providerId="ADAL" clId="{4F8430B8-4903-4E3B-A18C-07045239BC5E}" dt="2023-12-06T20:01:37.968" v="2954" actId="26606"/>
          <ac:spMkLst>
            <pc:docMk/>
            <pc:sldMk cId="1767997672" sldId="275"/>
            <ac:spMk id="3" creationId="{F29B17BC-DC07-8807-1481-99E731F660E0}"/>
          </ac:spMkLst>
        </pc:spChg>
        <pc:spChg chg="mod">
          <ac:chgData name="Parampreet Singh" userId="e2d44caf-20e6-4835-a124-5f066a38fc14" providerId="ADAL" clId="{4F8430B8-4903-4E3B-A18C-07045239BC5E}" dt="2023-12-06T20:01:37.968" v="2954" actId="26606"/>
          <ac:spMkLst>
            <pc:docMk/>
            <pc:sldMk cId="1767997672" sldId="275"/>
            <ac:spMk id="4" creationId="{5493655A-788D-9B28-F9C9-F4D187333256}"/>
          </ac:spMkLst>
        </pc:spChg>
        <pc:spChg chg="add del">
          <ac:chgData name="Parampreet Singh" userId="e2d44caf-20e6-4835-a124-5f066a38fc14" providerId="ADAL" clId="{4F8430B8-4903-4E3B-A18C-07045239BC5E}" dt="2023-12-06T20:01:37.962" v="2953" actId="26606"/>
          <ac:spMkLst>
            <pc:docMk/>
            <pc:sldMk cId="1767997672" sldId="275"/>
            <ac:spMk id="5127" creationId="{32BC26D8-82FB-445E-AA49-62A77D7C1EE0}"/>
          </ac:spMkLst>
        </pc:spChg>
        <pc:spChg chg="add del">
          <ac:chgData name="Parampreet Singh" userId="e2d44caf-20e6-4835-a124-5f066a38fc14" providerId="ADAL" clId="{4F8430B8-4903-4E3B-A18C-07045239BC5E}" dt="2023-12-06T20:01:37.962" v="2953" actId="26606"/>
          <ac:spMkLst>
            <pc:docMk/>
            <pc:sldMk cId="1767997672" sldId="275"/>
            <ac:spMk id="5129" creationId="{CB44330D-EA18-4254-AA95-EB49948539B8}"/>
          </ac:spMkLst>
        </pc:spChg>
        <pc:spChg chg="add">
          <ac:chgData name="Parampreet Singh" userId="e2d44caf-20e6-4835-a124-5f066a38fc14" providerId="ADAL" clId="{4F8430B8-4903-4E3B-A18C-07045239BC5E}" dt="2023-12-06T20:01:37.968" v="2954" actId="26606"/>
          <ac:spMkLst>
            <pc:docMk/>
            <pc:sldMk cId="1767997672" sldId="275"/>
            <ac:spMk id="5131" creationId="{5F879AC3-D4CE-493C-ADC7-06205677F4F8}"/>
          </ac:spMkLst>
        </pc:spChg>
        <pc:spChg chg="add">
          <ac:chgData name="Parampreet Singh" userId="e2d44caf-20e6-4835-a124-5f066a38fc14" providerId="ADAL" clId="{4F8430B8-4903-4E3B-A18C-07045239BC5E}" dt="2023-12-06T20:01:37.968" v="2954" actId="26606"/>
          <ac:spMkLst>
            <pc:docMk/>
            <pc:sldMk cId="1767997672" sldId="275"/>
            <ac:spMk id="5132" creationId="{736F0DFD-0954-464F-BF12-DD2E6F6E0380}"/>
          </ac:spMkLst>
        </pc:spChg>
        <pc:picChg chg="add mod ord">
          <ac:chgData name="Parampreet Singh" userId="e2d44caf-20e6-4835-a124-5f066a38fc14" providerId="ADAL" clId="{4F8430B8-4903-4E3B-A18C-07045239BC5E}" dt="2023-12-06T20:01:54.903" v="2957" actId="1076"/>
          <ac:picMkLst>
            <pc:docMk/>
            <pc:sldMk cId="1767997672" sldId="275"/>
            <ac:picMk id="5122" creationId="{98E47F5C-55BB-17A4-BA41-9529692E4CCB}"/>
          </ac:picMkLst>
        </pc:picChg>
      </pc:sldChg>
      <pc:sldChg chg="addSp modSp new del mod">
        <pc:chgData name="Parampreet Singh" userId="e2d44caf-20e6-4835-a124-5f066a38fc14" providerId="ADAL" clId="{4F8430B8-4903-4E3B-A18C-07045239BC5E}" dt="2023-12-07T15:08:37.664" v="3127" actId="47"/>
        <pc:sldMkLst>
          <pc:docMk/>
          <pc:sldMk cId="2916713331" sldId="276"/>
        </pc:sldMkLst>
        <pc:picChg chg="add mod">
          <ac:chgData name="Parampreet Singh" userId="e2d44caf-20e6-4835-a124-5f066a38fc14" providerId="ADAL" clId="{4F8430B8-4903-4E3B-A18C-07045239BC5E}" dt="2023-12-07T14:57:20.481" v="3105" actId="1076"/>
          <ac:picMkLst>
            <pc:docMk/>
            <pc:sldMk cId="2916713331" sldId="276"/>
            <ac:picMk id="5" creationId="{52602BAA-45EB-CA8D-FA4B-5B262296C2AB}"/>
          </ac:picMkLst>
        </pc:picChg>
        <pc:picChg chg="add mod">
          <ac:chgData name="Parampreet Singh" userId="e2d44caf-20e6-4835-a124-5f066a38fc14" providerId="ADAL" clId="{4F8430B8-4903-4E3B-A18C-07045239BC5E}" dt="2023-12-07T14:57:33.936" v="3113" actId="1035"/>
          <ac:picMkLst>
            <pc:docMk/>
            <pc:sldMk cId="2916713331" sldId="276"/>
            <ac:picMk id="6" creationId="{F4F2BAA3-EDC7-9B81-2FFB-EE303F0ECBD0}"/>
          </ac:picMkLst>
        </pc:picChg>
      </pc:sldChg>
      <pc:sldMasterChg chg="modSldLayout">
        <pc:chgData name="Parampreet Singh" userId="e2d44caf-20e6-4835-a124-5f066a38fc14" providerId="ADAL" clId="{4F8430B8-4903-4E3B-A18C-07045239BC5E}" dt="2023-12-03T03:28:23.865" v="432" actId="1035"/>
        <pc:sldMasterMkLst>
          <pc:docMk/>
          <pc:sldMasterMk cId="3443195815" sldId="2147483648"/>
        </pc:sldMasterMkLst>
        <pc:sldLayoutChg chg="addSp modSp mod">
          <pc:chgData name="Parampreet Singh" userId="e2d44caf-20e6-4835-a124-5f066a38fc14" providerId="ADAL" clId="{4F8430B8-4903-4E3B-A18C-07045239BC5E}" dt="2023-12-03T03:28:23.865" v="432" actId="1035"/>
          <pc:sldLayoutMkLst>
            <pc:docMk/>
            <pc:sldMasterMk cId="3443195815" sldId="2147483648"/>
            <pc:sldLayoutMk cId="676234517" sldId="2147483654"/>
          </pc:sldLayoutMkLst>
          <pc:spChg chg="mod">
            <ac:chgData name="Parampreet Singh" userId="e2d44caf-20e6-4835-a124-5f066a38fc14" providerId="ADAL" clId="{4F8430B8-4903-4E3B-A18C-07045239BC5E}" dt="2023-12-03T03:28:23.865" v="432" actId="1035"/>
            <ac:spMkLst>
              <pc:docMk/>
              <pc:sldMasterMk cId="3443195815" sldId="2147483648"/>
              <pc:sldLayoutMk cId="676234517" sldId="2147483654"/>
              <ac:spMk id="2" creationId="{BF8CD6DB-3B82-CE50-FF34-C6C7FA157D42}"/>
            </ac:spMkLst>
          </pc:spChg>
          <pc:spChg chg="mod">
            <ac:chgData name="Parampreet Singh" userId="e2d44caf-20e6-4835-a124-5f066a38fc14" providerId="ADAL" clId="{4F8430B8-4903-4E3B-A18C-07045239BC5E}" dt="2023-12-03T01:09:02.661" v="64" actId="20577"/>
            <ac:spMkLst>
              <pc:docMk/>
              <pc:sldMasterMk cId="3443195815" sldId="2147483648"/>
              <pc:sldLayoutMk cId="676234517" sldId="2147483654"/>
              <ac:spMk id="3" creationId="{37104075-294B-BFDC-7269-7975FD68A0D4}"/>
            </ac:spMkLst>
          </pc:spChg>
          <pc:spChg chg="mod">
            <ac:chgData name="Parampreet Singh" userId="e2d44caf-20e6-4835-a124-5f066a38fc14" providerId="ADAL" clId="{4F8430B8-4903-4E3B-A18C-07045239BC5E}" dt="2023-12-03T01:09:17.126" v="93" actId="20577"/>
            <ac:spMkLst>
              <pc:docMk/>
              <pc:sldMasterMk cId="3443195815" sldId="2147483648"/>
              <pc:sldLayoutMk cId="676234517" sldId="2147483654"/>
              <ac:spMk id="4" creationId="{62DF143C-BCD6-D11E-C036-2F2F2BD271A3}"/>
            </ac:spMkLst>
          </pc:spChg>
          <pc:picChg chg="add mod">
            <ac:chgData name="Parampreet Singh" userId="e2d44caf-20e6-4835-a124-5f066a38fc14" providerId="ADAL" clId="{4F8430B8-4903-4E3B-A18C-07045239BC5E}" dt="2023-12-03T01:08:39.370" v="54" actId="1076"/>
            <ac:picMkLst>
              <pc:docMk/>
              <pc:sldMasterMk cId="3443195815" sldId="2147483648"/>
              <pc:sldLayoutMk cId="676234517" sldId="2147483654"/>
              <ac:picMk id="9" creationId="{E3C62EEB-077B-F4BF-E2BE-4EE8D542F30B}"/>
            </ac:picMkLst>
          </pc:picChg>
          <pc:picChg chg="add mod">
            <ac:chgData name="Parampreet Singh" userId="e2d44caf-20e6-4835-a124-5f066a38fc14" providerId="ADAL" clId="{4F8430B8-4903-4E3B-A18C-07045239BC5E}" dt="2023-12-03T01:08:20.459" v="51" actId="1076"/>
            <ac:picMkLst>
              <pc:docMk/>
              <pc:sldMasterMk cId="3443195815" sldId="2147483648"/>
              <pc:sldLayoutMk cId="676234517" sldId="2147483654"/>
              <ac:picMk id="10" creationId="{30676CDB-C33C-CBBE-9B17-4C2FB9CD4626}"/>
            </ac:picMkLst>
          </pc:picChg>
          <pc:cxnChg chg="add mod">
            <ac:chgData name="Parampreet Singh" userId="e2d44caf-20e6-4835-a124-5f066a38fc14" providerId="ADAL" clId="{4F8430B8-4903-4E3B-A18C-07045239BC5E}" dt="2023-12-03T01:08:05.823" v="49" actId="1036"/>
            <ac:cxnSpMkLst>
              <pc:docMk/>
              <pc:sldMasterMk cId="3443195815" sldId="2147483648"/>
              <pc:sldLayoutMk cId="676234517" sldId="2147483654"/>
              <ac:cxnSpMk id="7" creationId="{515D9729-A1B3-8C2C-FA81-AD1607B5DDBF}"/>
            </ac:cxnSpMkLst>
          </pc:cxn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09192D-23C5-44C0-B3A7-B1FE19377D69}" type="doc">
      <dgm:prSet loTypeId="urn:microsoft.com/office/officeart/2005/8/layout/orgChart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CA14F54-0A83-4952-AC91-765FD568B72C}">
      <dgm:prSet phldrT="[Text]" custT="1"/>
      <dgm:spPr/>
      <dgm:t>
        <a:bodyPr/>
        <a:lstStyle/>
        <a:p>
          <a:r>
            <a:rPr lang="en-US" sz="2000" dirty="0"/>
            <a:t>Recommender Systems</a:t>
          </a:r>
        </a:p>
      </dgm:t>
    </dgm:pt>
    <dgm:pt modelId="{7D2359A4-32DE-458C-A215-8351835F65EF}" type="parTrans" cxnId="{4F6D7D2B-72B3-4506-A9B0-05CBDCE953FA}">
      <dgm:prSet/>
      <dgm:spPr/>
      <dgm:t>
        <a:bodyPr/>
        <a:lstStyle/>
        <a:p>
          <a:endParaRPr lang="en-US" sz="1200"/>
        </a:p>
      </dgm:t>
    </dgm:pt>
    <dgm:pt modelId="{AE194F1A-26C8-408C-AEA3-3C76D8A4C461}" type="sibTrans" cxnId="{4F6D7D2B-72B3-4506-A9B0-05CBDCE953FA}">
      <dgm:prSet/>
      <dgm:spPr/>
      <dgm:t>
        <a:bodyPr/>
        <a:lstStyle/>
        <a:p>
          <a:endParaRPr lang="en-US" sz="1200"/>
        </a:p>
      </dgm:t>
    </dgm:pt>
    <dgm:pt modelId="{B60B3F05-17D5-48D0-A641-ADBE6B162436}">
      <dgm:prSet phldrT="[Text]" custT="1"/>
      <dgm:spPr/>
      <dgm:t>
        <a:bodyPr/>
        <a:lstStyle/>
        <a:p>
          <a:r>
            <a:rPr lang="en-US" sz="2000" dirty="0"/>
            <a:t>Content-Based</a:t>
          </a:r>
        </a:p>
      </dgm:t>
    </dgm:pt>
    <dgm:pt modelId="{5AF97AC7-B1E9-46C1-B3E1-834E334D8653}" type="parTrans" cxnId="{175C70D0-6555-4CE2-9D9A-84F8B60519DC}">
      <dgm:prSet/>
      <dgm:spPr/>
      <dgm:t>
        <a:bodyPr/>
        <a:lstStyle/>
        <a:p>
          <a:endParaRPr lang="en-US" sz="1200"/>
        </a:p>
      </dgm:t>
    </dgm:pt>
    <dgm:pt modelId="{399550C0-50AD-488C-BCEE-69126C387C01}" type="sibTrans" cxnId="{175C70D0-6555-4CE2-9D9A-84F8B60519DC}">
      <dgm:prSet/>
      <dgm:spPr/>
      <dgm:t>
        <a:bodyPr/>
        <a:lstStyle/>
        <a:p>
          <a:endParaRPr lang="en-US" sz="1200"/>
        </a:p>
      </dgm:t>
    </dgm:pt>
    <dgm:pt modelId="{35AA8E8E-43E4-4998-9EEF-A652DC8C2D99}">
      <dgm:prSet phldrT="[Text]" custT="1"/>
      <dgm:spPr/>
      <dgm:t>
        <a:bodyPr/>
        <a:lstStyle/>
        <a:p>
          <a:r>
            <a:rPr lang="en-US" sz="2000" dirty="0"/>
            <a:t>Collaborative Filtering</a:t>
          </a:r>
        </a:p>
      </dgm:t>
    </dgm:pt>
    <dgm:pt modelId="{AE27B45A-84D8-4926-845E-CA2687009700}" type="parTrans" cxnId="{B2C01884-AD84-4D43-AC2E-AF1DC1EEEF81}">
      <dgm:prSet/>
      <dgm:spPr/>
      <dgm:t>
        <a:bodyPr/>
        <a:lstStyle/>
        <a:p>
          <a:endParaRPr lang="en-US" sz="1200"/>
        </a:p>
      </dgm:t>
    </dgm:pt>
    <dgm:pt modelId="{CC2E85EB-7952-4414-B79C-9FAAACB346D2}" type="sibTrans" cxnId="{B2C01884-AD84-4D43-AC2E-AF1DC1EEEF81}">
      <dgm:prSet/>
      <dgm:spPr/>
      <dgm:t>
        <a:bodyPr/>
        <a:lstStyle/>
        <a:p>
          <a:endParaRPr lang="en-US" sz="1200"/>
        </a:p>
      </dgm:t>
    </dgm:pt>
    <dgm:pt modelId="{339F71C8-9F60-47B3-AFA0-D66D51C7AAE9}">
      <dgm:prSet phldrT="[Text]" custT="1"/>
      <dgm:spPr/>
      <dgm:t>
        <a:bodyPr/>
        <a:lstStyle/>
        <a:p>
          <a:r>
            <a:rPr lang="en-US" sz="2000" dirty="0"/>
            <a:t>Hybrid Models</a:t>
          </a:r>
        </a:p>
      </dgm:t>
    </dgm:pt>
    <dgm:pt modelId="{5600CCED-178C-49DD-AD79-1BD51412FB1B}" type="parTrans" cxnId="{6FD273DE-AEEE-4A92-A46B-8B342B69E630}">
      <dgm:prSet/>
      <dgm:spPr/>
      <dgm:t>
        <a:bodyPr/>
        <a:lstStyle/>
        <a:p>
          <a:endParaRPr lang="en-US" sz="1200"/>
        </a:p>
      </dgm:t>
    </dgm:pt>
    <dgm:pt modelId="{DD3866F1-5E5F-4FFD-AFB1-FDCEB1B81223}" type="sibTrans" cxnId="{6FD273DE-AEEE-4A92-A46B-8B342B69E630}">
      <dgm:prSet/>
      <dgm:spPr/>
      <dgm:t>
        <a:bodyPr/>
        <a:lstStyle/>
        <a:p>
          <a:endParaRPr lang="en-US" sz="1200"/>
        </a:p>
      </dgm:t>
    </dgm:pt>
    <dgm:pt modelId="{4D49D665-C1FE-4DCA-911F-6F63B9661A52}" type="pres">
      <dgm:prSet presAssocID="{B209192D-23C5-44C0-B3A7-B1FE19377D6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C1B26BB-2D83-4735-A7C8-05AE72E3BD7C}" type="pres">
      <dgm:prSet presAssocID="{3CA14F54-0A83-4952-AC91-765FD568B72C}" presName="hierRoot1" presStyleCnt="0">
        <dgm:presLayoutVars>
          <dgm:hierBranch val="init"/>
        </dgm:presLayoutVars>
      </dgm:prSet>
      <dgm:spPr/>
    </dgm:pt>
    <dgm:pt modelId="{73A19955-9B6D-4E58-ADEB-1BA2C492627A}" type="pres">
      <dgm:prSet presAssocID="{3CA14F54-0A83-4952-AC91-765FD568B72C}" presName="rootComposite1" presStyleCnt="0"/>
      <dgm:spPr/>
    </dgm:pt>
    <dgm:pt modelId="{BDCCDCFB-6023-4F62-B81C-2A45DC954741}" type="pres">
      <dgm:prSet presAssocID="{3CA14F54-0A83-4952-AC91-765FD568B72C}" presName="rootText1" presStyleLbl="node0" presStyleIdx="0" presStyleCnt="1" custScaleX="127588" custScaleY="34023">
        <dgm:presLayoutVars>
          <dgm:chPref val="3"/>
        </dgm:presLayoutVars>
      </dgm:prSet>
      <dgm:spPr/>
    </dgm:pt>
    <dgm:pt modelId="{F36B9B5F-CDE5-4A95-8573-EFC188B45B52}" type="pres">
      <dgm:prSet presAssocID="{3CA14F54-0A83-4952-AC91-765FD568B72C}" presName="rootConnector1" presStyleLbl="node1" presStyleIdx="0" presStyleCnt="0"/>
      <dgm:spPr/>
    </dgm:pt>
    <dgm:pt modelId="{BDEFF992-DC44-4B40-B5EB-E4E0F1D529C7}" type="pres">
      <dgm:prSet presAssocID="{3CA14F54-0A83-4952-AC91-765FD568B72C}" presName="hierChild2" presStyleCnt="0"/>
      <dgm:spPr/>
    </dgm:pt>
    <dgm:pt modelId="{872D1082-75E7-419F-B839-B81D72D5B0F6}" type="pres">
      <dgm:prSet presAssocID="{5AF97AC7-B1E9-46C1-B3E1-834E334D8653}" presName="Name37" presStyleLbl="parChTrans1D2" presStyleIdx="0" presStyleCnt="3"/>
      <dgm:spPr/>
    </dgm:pt>
    <dgm:pt modelId="{64E70D66-A1A6-48FC-AC25-874D87BF4EDF}" type="pres">
      <dgm:prSet presAssocID="{B60B3F05-17D5-48D0-A641-ADBE6B162436}" presName="hierRoot2" presStyleCnt="0">
        <dgm:presLayoutVars>
          <dgm:hierBranch val="init"/>
        </dgm:presLayoutVars>
      </dgm:prSet>
      <dgm:spPr/>
    </dgm:pt>
    <dgm:pt modelId="{D8A89716-63EF-4701-951E-18BF7CFF7B30}" type="pres">
      <dgm:prSet presAssocID="{B60B3F05-17D5-48D0-A641-ADBE6B162436}" presName="rootComposite" presStyleCnt="0"/>
      <dgm:spPr/>
    </dgm:pt>
    <dgm:pt modelId="{7D1B80D2-B47A-4FE5-862A-7311CFC35117}" type="pres">
      <dgm:prSet presAssocID="{B60B3F05-17D5-48D0-A641-ADBE6B162436}" presName="rootText" presStyleLbl="node2" presStyleIdx="0" presStyleCnt="3" custScaleY="34023">
        <dgm:presLayoutVars>
          <dgm:chPref val="3"/>
        </dgm:presLayoutVars>
      </dgm:prSet>
      <dgm:spPr/>
    </dgm:pt>
    <dgm:pt modelId="{868D263D-A7ED-4D92-9473-D44DAA43E800}" type="pres">
      <dgm:prSet presAssocID="{B60B3F05-17D5-48D0-A641-ADBE6B162436}" presName="rootConnector" presStyleLbl="node2" presStyleIdx="0" presStyleCnt="3"/>
      <dgm:spPr/>
    </dgm:pt>
    <dgm:pt modelId="{6ECEA9E4-831B-4F49-950C-7BBD3AF350D4}" type="pres">
      <dgm:prSet presAssocID="{B60B3F05-17D5-48D0-A641-ADBE6B162436}" presName="hierChild4" presStyleCnt="0"/>
      <dgm:spPr/>
    </dgm:pt>
    <dgm:pt modelId="{F08DD935-AA22-4768-B623-711B56338512}" type="pres">
      <dgm:prSet presAssocID="{B60B3F05-17D5-48D0-A641-ADBE6B162436}" presName="hierChild5" presStyleCnt="0"/>
      <dgm:spPr/>
    </dgm:pt>
    <dgm:pt modelId="{6C5ADCF3-330B-41F3-BD29-9C34DF32AEC5}" type="pres">
      <dgm:prSet presAssocID="{AE27B45A-84D8-4926-845E-CA2687009700}" presName="Name37" presStyleLbl="parChTrans1D2" presStyleIdx="1" presStyleCnt="3"/>
      <dgm:spPr/>
    </dgm:pt>
    <dgm:pt modelId="{A57EE318-0F24-4FD4-ABD4-74D8E69576C0}" type="pres">
      <dgm:prSet presAssocID="{35AA8E8E-43E4-4998-9EEF-A652DC8C2D99}" presName="hierRoot2" presStyleCnt="0">
        <dgm:presLayoutVars>
          <dgm:hierBranch val="init"/>
        </dgm:presLayoutVars>
      </dgm:prSet>
      <dgm:spPr/>
    </dgm:pt>
    <dgm:pt modelId="{60BB8007-816D-4D8A-839B-1A1961E8358A}" type="pres">
      <dgm:prSet presAssocID="{35AA8E8E-43E4-4998-9EEF-A652DC8C2D99}" presName="rootComposite" presStyleCnt="0"/>
      <dgm:spPr/>
    </dgm:pt>
    <dgm:pt modelId="{4D44DC31-7191-4B9A-BCCD-3D8223543B95}" type="pres">
      <dgm:prSet presAssocID="{35AA8E8E-43E4-4998-9EEF-A652DC8C2D99}" presName="rootText" presStyleLbl="node2" presStyleIdx="1" presStyleCnt="3" custScaleY="34023">
        <dgm:presLayoutVars>
          <dgm:chPref val="3"/>
        </dgm:presLayoutVars>
      </dgm:prSet>
      <dgm:spPr/>
    </dgm:pt>
    <dgm:pt modelId="{B690BD27-F7E9-4BFB-9CC5-2F1D759CCB74}" type="pres">
      <dgm:prSet presAssocID="{35AA8E8E-43E4-4998-9EEF-A652DC8C2D99}" presName="rootConnector" presStyleLbl="node2" presStyleIdx="1" presStyleCnt="3"/>
      <dgm:spPr/>
    </dgm:pt>
    <dgm:pt modelId="{DE7CF701-137B-4B18-B89B-36F24FAA2742}" type="pres">
      <dgm:prSet presAssocID="{35AA8E8E-43E4-4998-9EEF-A652DC8C2D99}" presName="hierChild4" presStyleCnt="0"/>
      <dgm:spPr/>
    </dgm:pt>
    <dgm:pt modelId="{2D50C809-B2AD-4255-B637-BBEAE2B7E59C}" type="pres">
      <dgm:prSet presAssocID="{35AA8E8E-43E4-4998-9EEF-A652DC8C2D99}" presName="hierChild5" presStyleCnt="0"/>
      <dgm:spPr/>
    </dgm:pt>
    <dgm:pt modelId="{BE46BB40-690C-4A05-AD30-6D7C12B28CA5}" type="pres">
      <dgm:prSet presAssocID="{5600CCED-178C-49DD-AD79-1BD51412FB1B}" presName="Name37" presStyleLbl="parChTrans1D2" presStyleIdx="2" presStyleCnt="3"/>
      <dgm:spPr/>
    </dgm:pt>
    <dgm:pt modelId="{9683EB42-9211-4DAA-9319-B8DAC351214E}" type="pres">
      <dgm:prSet presAssocID="{339F71C8-9F60-47B3-AFA0-D66D51C7AAE9}" presName="hierRoot2" presStyleCnt="0">
        <dgm:presLayoutVars>
          <dgm:hierBranch val="init"/>
        </dgm:presLayoutVars>
      </dgm:prSet>
      <dgm:spPr/>
    </dgm:pt>
    <dgm:pt modelId="{F782CA19-B869-47DC-B871-7D5C2FC2EBF3}" type="pres">
      <dgm:prSet presAssocID="{339F71C8-9F60-47B3-AFA0-D66D51C7AAE9}" presName="rootComposite" presStyleCnt="0"/>
      <dgm:spPr/>
    </dgm:pt>
    <dgm:pt modelId="{80675B3B-DDFC-4BDE-9C0F-D35685EE6A2F}" type="pres">
      <dgm:prSet presAssocID="{339F71C8-9F60-47B3-AFA0-D66D51C7AAE9}" presName="rootText" presStyleLbl="node2" presStyleIdx="2" presStyleCnt="3" custScaleY="34023">
        <dgm:presLayoutVars>
          <dgm:chPref val="3"/>
        </dgm:presLayoutVars>
      </dgm:prSet>
      <dgm:spPr/>
    </dgm:pt>
    <dgm:pt modelId="{ABEE4080-7993-485C-B9E0-63CC3F8D2B01}" type="pres">
      <dgm:prSet presAssocID="{339F71C8-9F60-47B3-AFA0-D66D51C7AAE9}" presName="rootConnector" presStyleLbl="node2" presStyleIdx="2" presStyleCnt="3"/>
      <dgm:spPr/>
    </dgm:pt>
    <dgm:pt modelId="{97E88F97-147B-46F7-BC11-AD662D0C9794}" type="pres">
      <dgm:prSet presAssocID="{339F71C8-9F60-47B3-AFA0-D66D51C7AAE9}" presName="hierChild4" presStyleCnt="0"/>
      <dgm:spPr/>
    </dgm:pt>
    <dgm:pt modelId="{F343DB71-D8FE-497B-8AFD-6CB09F2836E0}" type="pres">
      <dgm:prSet presAssocID="{339F71C8-9F60-47B3-AFA0-D66D51C7AAE9}" presName="hierChild5" presStyleCnt="0"/>
      <dgm:spPr/>
    </dgm:pt>
    <dgm:pt modelId="{0710EDBE-6CA8-4D94-999C-1D43CB1710F2}" type="pres">
      <dgm:prSet presAssocID="{3CA14F54-0A83-4952-AC91-765FD568B72C}" presName="hierChild3" presStyleCnt="0"/>
      <dgm:spPr/>
    </dgm:pt>
  </dgm:ptLst>
  <dgm:cxnLst>
    <dgm:cxn modelId="{6C68300D-D0A5-453B-9086-120C69AE3788}" type="presOf" srcId="{35AA8E8E-43E4-4998-9EEF-A652DC8C2D99}" destId="{4D44DC31-7191-4B9A-BCCD-3D8223543B95}" srcOrd="0" destOrd="0" presId="urn:microsoft.com/office/officeart/2005/8/layout/orgChart1"/>
    <dgm:cxn modelId="{4F6D7D2B-72B3-4506-A9B0-05CBDCE953FA}" srcId="{B209192D-23C5-44C0-B3A7-B1FE19377D69}" destId="{3CA14F54-0A83-4952-AC91-765FD568B72C}" srcOrd="0" destOrd="0" parTransId="{7D2359A4-32DE-458C-A215-8351835F65EF}" sibTransId="{AE194F1A-26C8-408C-AEA3-3C76D8A4C461}"/>
    <dgm:cxn modelId="{1AE37D37-4B5E-4779-A479-4365799C2143}" type="presOf" srcId="{B209192D-23C5-44C0-B3A7-B1FE19377D69}" destId="{4D49D665-C1FE-4DCA-911F-6F63B9661A52}" srcOrd="0" destOrd="0" presId="urn:microsoft.com/office/officeart/2005/8/layout/orgChart1"/>
    <dgm:cxn modelId="{8BC1D86F-68BB-4454-BFF5-16BDB19A61D2}" type="presOf" srcId="{3CA14F54-0A83-4952-AC91-765FD568B72C}" destId="{F36B9B5F-CDE5-4A95-8573-EFC188B45B52}" srcOrd="1" destOrd="0" presId="urn:microsoft.com/office/officeart/2005/8/layout/orgChart1"/>
    <dgm:cxn modelId="{17E55E56-44E7-4EC8-91C4-DB908EDEBBE4}" type="presOf" srcId="{339F71C8-9F60-47B3-AFA0-D66D51C7AAE9}" destId="{ABEE4080-7993-485C-B9E0-63CC3F8D2B01}" srcOrd="1" destOrd="0" presId="urn:microsoft.com/office/officeart/2005/8/layout/orgChart1"/>
    <dgm:cxn modelId="{B2C01884-AD84-4D43-AC2E-AF1DC1EEEF81}" srcId="{3CA14F54-0A83-4952-AC91-765FD568B72C}" destId="{35AA8E8E-43E4-4998-9EEF-A652DC8C2D99}" srcOrd="1" destOrd="0" parTransId="{AE27B45A-84D8-4926-845E-CA2687009700}" sibTransId="{CC2E85EB-7952-4414-B79C-9FAAACB346D2}"/>
    <dgm:cxn modelId="{BFC2C096-1543-4B52-8485-E928ABDD5409}" type="presOf" srcId="{AE27B45A-84D8-4926-845E-CA2687009700}" destId="{6C5ADCF3-330B-41F3-BD29-9C34DF32AEC5}" srcOrd="0" destOrd="0" presId="urn:microsoft.com/office/officeart/2005/8/layout/orgChart1"/>
    <dgm:cxn modelId="{8C9257AA-287B-4384-BEBC-0739CFCE9AB3}" type="presOf" srcId="{B60B3F05-17D5-48D0-A641-ADBE6B162436}" destId="{7D1B80D2-B47A-4FE5-862A-7311CFC35117}" srcOrd="0" destOrd="0" presId="urn:microsoft.com/office/officeart/2005/8/layout/orgChart1"/>
    <dgm:cxn modelId="{9B3FA3B0-7DCC-46B3-89BC-2662B837A9CD}" type="presOf" srcId="{5600CCED-178C-49DD-AD79-1BD51412FB1B}" destId="{BE46BB40-690C-4A05-AD30-6D7C12B28CA5}" srcOrd="0" destOrd="0" presId="urn:microsoft.com/office/officeart/2005/8/layout/orgChart1"/>
    <dgm:cxn modelId="{462356B5-D380-475A-A463-AAF52F6491FB}" type="presOf" srcId="{B60B3F05-17D5-48D0-A641-ADBE6B162436}" destId="{868D263D-A7ED-4D92-9473-D44DAA43E800}" srcOrd="1" destOrd="0" presId="urn:microsoft.com/office/officeart/2005/8/layout/orgChart1"/>
    <dgm:cxn modelId="{B74B22C0-CF05-4F69-8A2F-CAE8DA5D1354}" type="presOf" srcId="{5AF97AC7-B1E9-46C1-B3E1-834E334D8653}" destId="{872D1082-75E7-419F-B839-B81D72D5B0F6}" srcOrd="0" destOrd="0" presId="urn:microsoft.com/office/officeart/2005/8/layout/orgChart1"/>
    <dgm:cxn modelId="{1E91ADC1-855F-45C6-80E1-B2A234CB69AB}" type="presOf" srcId="{35AA8E8E-43E4-4998-9EEF-A652DC8C2D99}" destId="{B690BD27-F7E9-4BFB-9CC5-2F1D759CCB74}" srcOrd="1" destOrd="0" presId="urn:microsoft.com/office/officeart/2005/8/layout/orgChart1"/>
    <dgm:cxn modelId="{175C70D0-6555-4CE2-9D9A-84F8B60519DC}" srcId="{3CA14F54-0A83-4952-AC91-765FD568B72C}" destId="{B60B3F05-17D5-48D0-A641-ADBE6B162436}" srcOrd="0" destOrd="0" parTransId="{5AF97AC7-B1E9-46C1-B3E1-834E334D8653}" sibTransId="{399550C0-50AD-488C-BCEE-69126C387C01}"/>
    <dgm:cxn modelId="{397E58D4-2FD2-4BF7-83E1-35649FD048C7}" type="presOf" srcId="{339F71C8-9F60-47B3-AFA0-D66D51C7AAE9}" destId="{80675B3B-DDFC-4BDE-9C0F-D35685EE6A2F}" srcOrd="0" destOrd="0" presId="urn:microsoft.com/office/officeart/2005/8/layout/orgChart1"/>
    <dgm:cxn modelId="{6FD273DE-AEEE-4A92-A46B-8B342B69E630}" srcId="{3CA14F54-0A83-4952-AC91-765FD568B72C}" destId="{339F71C8-9F60-47B3-AFA0-D66D51C7AAE9}" srcOrd="2" destOrd="0" parTransId="{5600CCED-178C-49DD-AD79-1BD51412FB1B}" sibTransId="{DD3866F1-5E5F-4FFD-AFB1-FDCEB1B81223}"/>
    <dgm:cxn modelId="{2BFC33F5-066D-4F78-B1FA-9FC5D0C5AF10}" type="presOf" srcId="{3CA14F54-0A83-4952-AC91-765FD568B72C}" destId="{BDCCDCFB-6023-4F62-B81C-2A45DC954741}" srcOrd="0" destOrd="0" presId="urn:microsoft.com/office/officeart/2005/8/layout/orgChart1"/>
    <dgm:cxn modelId="{64BB79F2-64C2-4D2A-8E34-7D4C1100C90B}" type="presParOf" srcId="{4D49D665-C1FE-4DCA-911F-6F63B9661A52}" destId="{0C1B26BB-2D83-4735-A7C8-05AE72E3BD7C}" srcOrd="0" destOrd="0" presId="urn:microsoft.com/office/officeart/2005/8/layout/orgChart1"/>
    <dgm:cxn modelId="{5FDAB833-537F-4C52-9E35-CB9FE53C8B54}" type="presParOf" srcId="{0C1B26BB-2D83-4735-A7C8-05AE72E3BD7C}" destId="{73A19955-9B6D-4E58-ADEB-1BA2C492627A}" srcOrd="0" destOrd="0" presId="urn:microsoft.com/office/officeart/2005/8/layout/orgChart1"/>
    <dgm:cxn modelId="{0106A11D-51ED-4D0B-8B6D-8646B595BF5E}" type="presParOf" srcId="{73A19955-9B6D-4E58-ADEB-1BA2C492627A}" destId="{BDCCDCFB-6023-4F62-B81C-2A45DC954741}" srcOrd="0" destOrd="0" presId="urn:microsoft.com/office/officeart/2005/8/layout/orgChart1"/>
    <dgm:cxn modelId="{C19991AD-ECF5-4FBE-9F7E-1C3E2710F65F}" type="presParOf" srcId="{73A19955-9B6D-4E58-ADEB-1BA2C492627A}" destId="{F36B9B5F-CDE5-4A95-8573-EFC188B45B52}" srcOrd="1" destOrd="0" presId="urn:microsoft.com/office/officeart/2005/8/layout/orgChart1"/>
    <dgm:cxn modelId="{72A01AC0-F741-48A7-9AEA-6F97F7CEAE9B}" type="presParOf" srcId="{0C1B26BB-2D83-4735-A7C8-05AE72E3BD7C}" destId="{BDEFF992-DC44-4B40-B5EB-E4E0F1D529C7}" srcOrd="1" destOrd="0" presId="urn:microsoft.com/office/officeart/2005/8/layout/orgChart1"/>
    <dgm:cxn modelId="{C480DE25-1A1B-4D7D-8584-6FAAA5F64B86}" type="presParOf" srcId="{BDEFF992-DC44-4B40-B5EB-E4E0F1D529C7}" destId="{872D1082-75E7-419F-B839-B81D72D5B0F6}" srcOrd="0" destOrd="0" presId="urn:microsoft.com/office/officeart/2005/8/layout/orgChart1"/>
    <dgm:cxn modelId="{DEF526A3-A83B-47FD-86EC-BE5E7C50C745}" type="presParOf" srcId="{BDEFF992-DC44-4B40-B5EB-E4E0F1D529C7}" destId="{64E70D66-A1A6-48FC-AC25-874D87BF4EDF}" srcOrd="1" destOrd="0" presId="urn:microsoft.com/office/officeart/2005/8/layout/orgChart1"/>
    <dgm:cxn modelId="{257A0DC4-173F-4B9B-A068-B236519F0D56}" type="presParOf" srcId="{64E70D66-A1A6-48FC-AC25-874D87BF4EDF}" destId="{D8A89716-63EF-4701-951E-18BF7CFF7B30}" srcOrd="0" destOrd="0" presId="urn:microsoft.com/office/officeart/2005/8/layout/orgChart1"/>
    <dgm:cxn modelId="{64DFCD9B-A75C-4B07-B143-DD0718628EFE}" type="presParOf" srcId="{D8A89716-63EF-4701-951E-18BF7CFF7B30}" destId="{7D1B80D2-B47A-4FE5-862A-7311CFC35117}" srcOrd="0" destOrd="0" presId="urn:microsoft.com/office/officeart/2005/8/layout/orgChart1"/>
    <dgm:cxn modelId="{5921F298-BFA8-48D4-B58A-1F296691196C}" type="presParOf" srcId="{D8A89716-63EF-4701-951E-18BF7CFF7B30}" destId="{868D263D-A7ED-4D92-9473-D44DAA43E800}" srcOrd="1" destOrd="0" presId="urn:microsoft.com/office/officeart/2005/8/layout/orgChart1"/>
    <dgm:cxn modelId="{D5D8C45C-DB0C-4C9F-A279-91F147074422}" type="presParOf" srcId="{64E70D66-A1A6-48FC-AC25-874D87BF4EDF}" destId="{6ECEA9E4-831B-4F49-950C-7BBD3AF350D4}" srcOrd="1" destOrd="0" presId="urn:microsoft.com/office/officeart/2005/8/layout/orgChart1"/>
    <dgm:cxn modelId="{4A78D1DD-0704-4D63-8CA2-AF42758DE106}" type="presParOf" srcId="{64E70D66-A1A6-48FC-AC25-874D87BF4EDF}" destId="{F08DD935-AA22-4768-B623-711B56338512}" srcOrd="2" destOrd="0" presId="urn:microsoft.com/office/officeart/2005/8/layout/orgChart1"/>
    <dgm:cxn modelId="{DC27CB80-61C4-4E18-8A33-3637F9EC5AD6}" type="presParOf" srcId="{BDEFF992-DC44-4B40-B5EB-E4E0F1D529C7}" destId="{6C5ADCF3-330B-41F3-BD29-9C34DF32AEC5}" srcOrd="2" destOrd="0" presId="urn:microsoft.com/office/officeart/2005/8/layout/orgChart1"/>
    <dgm:cxn modelId="{916E9488-8C48-489A-8BEA-ECFB1415A329}" type="presParOf" srcId="{BDEFF992-DC44-4B40-B5EB-E4E0F1D529C7}" destId="{A57EE318-0F24-4FD4-ABD4-74D8E69576C0}" srcOrd="3" destOrd="0" presId="urn:microsoft.com/office/officeart/2005/8/layout/orgChart1"/>
    <dgm:cxn modelId="{812E4D71-7372-40F9-BC1E-18BC8ECEAA1E}" type="presParOf" srcId="{A57EE318-0F24-4FD4-ABD4-74D8E69576C0}" destId="{60BB8007-816D-4D8A-839B-1A1961E8358A}" srcOrd="0" destOrd="0" presId="urn:microsoft.com/office/officeart/2005/8/layout/orgChart1"/>
    <dgm:cxn modelId="{D82EC877-2517-41C8-A4BB-2E461DDE537A}" type="presParOf" srcId="{60BB8007-816D-4D8A-839B-1A1961E8358A}" destId="{4D44DC31-7191-4B9A-BCCD-3D8223543B95}" srcOrd="0" destOrd="0" presId="urn:microsoft.com/office/officeart/2005/8/layout/orgChart1"/>
    <dgm:cxn modelId="{1C775D59-5471-4365-90BE-FD2D355374FC}" type="presParOf" srcId="{60BB8007-816D-4D8A-839B-1A1961E8358A}" destId="{B690BD27-F7E9-4BFB-9CC5-2F1D759CCB74}" srcOrd="1" destOrd="0" presId="urn:microsoft.com/office/officeart/2005/8/layout/orgChart1"/>
    <dgm:cxn modelId="{AD674AB9-262C-48D5-B149-30DADCFB3BD4}" type="presParOf" srcId="{A57EE318-0F24-4FD4-ABD4-74D8E69576C0}" destId="{DE7CF701-137B-4B18-B89B-36F24FAA2742}" srcOrd="1" destOrd="0" presId="urn:microsoft.com/office/officeart/2005/8/layout/orgChart1"/>
    <dgm:cxn modelId="{0F778586-0DD7-44A2-8439-12471446D8DD}" type="presParOf" srcId="{A57EE318-0F24-4FD4-ABD4-74D8E69576C0}" destId="{2D50C809-B2AD-4255-B637-BBEAE2B7E59C}" srcOrd="2" destOrd="0" presId="urn:microsoft.com/office/officeart/2005/8/layout/orgChart1"/>
    <dgm:cxn modelId="{AC0B0B3A-27FF-49A1-BE07-738BEC1ED240}" type="presParOf" srcId="{BDEFF992-DC44-4B40-B5EB-E4E0F1D529C7}" destId="{BE46BB40-690C-4A05-AD30-6D7C12B28CA5}" srcOrd="4" destOrd="0" presId="urn:microsoft.com/office/officeart/2005/8/layout/orgChart1"/>
    <dgm:cxn modelId="{5DE03D80-A46E-4F5B-A7CC-BA6E58C8D07C}" type="presParOf" srcId="{BDEFF992-DC44-4B40-B5EB-E4E0F1D529C7}" destId="{9683EB42-9211-4DAA-9319-B8DAC351214E}" srcOrd="5" destOrd="0" presId="urn:microsoft.com/office/officeart/2005/8/layout/orgChart1"/>
    <dgm:cxn modelId="{66204B05-7783-4F78-88B7-346F9C6A6FB7}" type="presParOf" srcId="{9683EB42-9211-4DAA-9319-B8DAC351214E}" destId="{F782CA19-B869-47DC-B871-7D5C2FC2EBF3}" srcOrd="0" destOrd="0" presId="urn:microsoft.com/office/officeart/2005/8/layout/orgChart1"/>
    <dgm:cxn modelId="{F9639027-C9B1-4045-878E-1D895780BE6D}" type="presParOf" srcId="{F782CA19-B869-47DC-B871-7D5C2FC2EBF3}" destId="{80675B3B-DDFC-4BDE-9C0F-D35685EE6A2F}" srcOrd="0" destOrd="0" presId="urn:microsoft.com/office/officeart/2005/8/layout/orgChart1"/>
    <dgm:cxn modelId="{A460BC18-BDC0-4C21-B7AC-AD1A5D1AA0E0}" type="presParOf" srcId="{F782CA19-B869-47DC-B871-7D5C2FC2EBF3}" destId="{ABEE4080-7993-485C-B9E0-63CC3F8D2B01}" srcOrd="1" destOrd="0" presId="urn:microsoft.com/office/officeart/2005/8/layout/orgChart1"/>
    <dgm:cxn modelId="{ADA57261-0B5D-4386-8D0B-DBFF6F4A6C8A}" type="presParOf" srcId="{9683EB42-9211-4DAA-9319-B8DAC351214E}" destId="{97E88F97-147B-46F7-BC11-AD662D0C9794}" srcOrd="1" destOrd="0" presId="urn:microsoft.com/office/officeart/2005/8/layout/orgChart1"/>
    <dgm:cxn modelId="{036AE2E2-FEE2-46AD-8E83-1069E125149E}" type="presParOf" srcId="{9683EB42-9211-4DAA-9319-B8DAC351214E}" destId="{F343DB71-D8FE-497B-8AFD-6CB09F2836E0}" srcOrd="2" destOrd="0" presId="urn:microsoft.com/office/officeart/2005/8/layout/orgChart1"/>
    <dgm:cxn modelId="{A0690A0C-04EE-41A4-BF30-379B62603915}" type="presParOf" srcId="{0C1B26BB-2D83-4735-A7C8-05AE72E3BD7C}" destId="{0710EDBE-6CA8-4D94-999C-1D43CB1710F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6BB40-690C-4A05-AD30-6D7C12B28CA5}">
      <dsp:nvSpPr>
        <dsp:cNvPr id="0" name=""/>
        <dsp:cNvSpPr/>
      </dsp:nvSpPr>
      <dsp:spPr>
        <a:xfrm>
          <a:off x="5515609" y="871254"/>
          <a:ext cx="3902334" cy="677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632"/>
              </a:lnTo>
              <a:lnTo>
                <a:pt x="3902334" y="338632"/>
              </a:lnTo>
              <a:lnTo>
                <a:pt x="3902334" y="67726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5ADCF3-330B-41F3-BD29-9C34DF32AEC5}">
      <dsp:nvSpPr>
        <dsp:cNvPr id="0" name=""/>
        <dsp:cNvSpPr/>
      </dsp:nvSpPr>
      <dsp:spPr>
        <a:xfrm>
          <a:off x="5469889" y="871254"/>
          <a:ext cx="91440" cy="6772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7726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2D1082-75E7-419F-B839-B81D72D5B0F6}">
      <dsp:nvSpPr>
        <dsp:cNvPr id="0" name=""/>
        <dsp:cNvSpPr/>
      </dsp:nvSpPr>
      <dsp:spPr>
        <a:xfrm>
          <a:off x="1613275" y="871254"/>
          <a:ext cx="3902334" cy="677264"/>
        </a:xfrm>
        <a:custGeom>
          <a:avLst/>
          <a:gdLst/>
          <a:ahLst/>
          <a:cxnLst/>
          <a:rect l="0" t="0" r="0" b="0"/>
          <a:pathLst>
            <a:path>
              <a:moveTo>
                <a:pt x="3902334" y="0"/>
              </a:moveTo>
              <a:lnTo>
                <a:pt x="3902334" y="338632"/>
              </a:lnTo>
              <a:lnTo>
                <a:pt x="0" y="338632"/>
              </a:lnTo>
              <a:lnTo>
                <a:pt x="0" y="67726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CDCFB-6023-4F62-B81C-2A45DC954741}">
      <dsp:nvSpPr>
        <dsp:cNvPr id="0" name=""/>
        <dsp:cNvSpPr/>
      </dsp:nvSpPr>
      <dsp:spPr>
        <a:xfrm>
          <a:off x="3458208" y="322621"/>
          <a:ext cx="4114802" cy="5486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Recommender Systems</a:t>
          </a:r>
        </a:p>
      </dsp:txBody>
      <dsp:txXfrm>
        <a:off x="3458208" y="322621"/>
        <a:ext cx="4114802" cy="548632"/>
      </dsp:txXfrm>
    </dsp:sp>
    <dsp:sp modelId="{7D1B80D2-B47A-4FE5-862A-7311CFC35117}">
      <dsp:nvSpPr>
        <dsp:cNvPr id="0" name=""/>
        <dsp:cNvSpPr/>
      </dsp:nvSpPr>
      <dsp:spPr>
        <a:xfrm>
          <a:off x="740" y="1548518"/>
          <a:ext cx="3225069" cy="5486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Content-Based</a:t>
          </a:r>
        </a:p>
      </dsp:txBody>
      <dsp:txXfrm>
        <a:off x="740" y="1548518"/>
        <a:ext cx="3225069" cy="548632"/>
      </dsp:txXfrm>
    </dsp:sp>
    <dsp:sp modelId="{4D44DC31-7191-4B9A-BCCD-3D8223543B95}">
      <dsp:nvSpPr>
        <dsp:cNvPr id="0" name=""/>
        <dsp:cNvSpPr/>
      </dsp:nvSpPr>
      <dsp:spPr>
        <a:xfrm>
          <a:off x="3903075" y="1548518"/>
          <a:ext cx="3225069" cy="5486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Collaborative Filtering</a:t>
          </a:r>
        </a:p>
      </dsp:txBody>
      <dsp:txXfrm>
        <a:off x="3903075" y="1548518"/>
        <a:ext cx="3225069" cy="548632"/>
      </dsp:txXfrm>
    </dsp:sp>
    <dsp:sp modelId="{80675B3B-DDFC-4BDE-9C0F-D35685EE6A2F}">
      <dsp:nvSpPr>
        <dsp:cNvPr id="0" name=""/>
        <dsp:cNvSpPr/>
      </dsp:nvSpPr>
      <dsp:spPr>
        <a:xfrm>
          <a:off x="7805409" y="1548518"/>
          <a:ext cx="3225069" cy="5486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Hybrid Models</a:t>
          </a:r>
        </a:p>
      </dsp:txBody>
      <dsp:txXfrm>
        <a:off x="7805409" y="1548518"/>
        <a:ext cx="3225069" cy="548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AA2C0-6DAA-4DF8-9298-A0529E4259E6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9EE96-61B8-475F-9BD5-0F4EF264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82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124F6-C3C0-E272-01BD-F38094F4A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62E95-1B42-22FD-A346-60253A65E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31748-D495-4360-6B07-DE9A591E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722AD-95C3-0FBD-1B22-3A11E3197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DF173-331C-1BB7-7EC2-2411472C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AA090-B53A-4104-1345-51FA9330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7DEDC-3C87-D9F0-FE8A-98EF96CCC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C15D2-ED3E-8DA2-349D-0FB64969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7C241-8F99-9D76-0B5A-4769E6DD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7B97E-31CC-9AEA-0C1A-75BA4A61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9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C234CE-A12D-8A47-5125-D170ADE0B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86D980-0785-4E2D-A02F-8C172126E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329C7-954E-1115-8D67-779E0EBF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9D7E0-4230-C29D-D770-9BA88A835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8BF92-814C-DDC5-0CC1-7A937A22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0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F83A-3FD8-2489-6492-DB99A3B6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73C42-AD75-0957-C886-919928E51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24E78-DB2A-0E64-14E4-3D8484C12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D9E0F-BE11-2DAC-9FD2-4434741A8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EFDA7-0944-849F-500E-6FE3B87E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9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47AB-7DF1-8EAE-DD63-C21109D1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6C4D5-930C-408F-6C41-5938360CE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DC9D4-02DD-3E32-B46B-7D88201C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5076E-96BF-8B71-A70B-349A5C995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C42CD-4AAE-675D-73C6-34124603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3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6BC7-7020-2689-F74A-2A339064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13187-75DD-1F57-53FD-C99A32051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EB588-F267-83E8-12F2-FCA5B70CF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46EED-A4EC-5201-8242-E097AC5E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4B0E7-5D2C-1741-ECDF-9E38FC2D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6AF1E-F77A-5C88-1936-369712F5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7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8DCD-E674-3722-02DF-A3DD8BA18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C45BD-6CA1-CB58-27FF-B08384F4F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C6BEF-07E6-AD74-C6A3-69D09EC38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A0875-7570-EEAB-0FD9-A1CA4A5F2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1F1889-06CF-3CB2-1D38-8F71916BE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5749A-E5AE-569E-988F-0E1EEDD4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352C14-5B71-9A16-3E79-D1DF0936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09862-B149-8B09-B966-9B900F25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1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CD6DB-3B82-CE50-FF34-C6C7FA15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40"/>
            <a:ext cx="10515600" cy="53181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104075-294B-BFDC-7269-7975FD68A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12/07/2023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F143C-BCD6-D11E-C036-2F2F2BD27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Enhancing Recommender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41CCC-A94E-9F51-D3E3-395CDD61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5D9729-A1B3-8C2C-FA81-AD1607B5DDBF}"/>
              </a:ext>
            </a:extLst>
          </p:cNvPr>
          <p:cNvCxnSpPr/>
          <p:nvPr userDrawn="1"/>
        </p:nvCxnSpPr>
        <p:spPr>
          <a:xfrm>
            <a:off x="60960" y="641350"/>
            <a:ext cx="1207008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3C62EEB-077B-F4BF-E2BE-4EE8D542F3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" y="33161"/>
            <a:ext cx="539115" cy="525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76CDB-C33C-CBBE-9B17-4C2FB9CD46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1690" y="112712"/>
            <a:ext cx="1649350" cy="4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3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983E35-5FA7-4575-15BF-0F6CEA13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6B3A61-91AD-87D9-DF4D-B42890AE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61335-5AF8-3F55-8E1D-4C208280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6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BBD3-ACFA-C54E-2061-6F8BA6E40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A6BB4-0037-7CE0-F551-D62BD3D1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611F3-5682-1DFE-1EC2-6719D3B9B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0EDF7-D544-F938-87AE-05BF5A231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B9A2B-343F-4AC3-F6F6-90C3F0CE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3E70D-9DE7-C5A2-E2F9-C9AC0696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01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7A3B-B3AB-569B-3129-CEBD040B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B6BB7-B027-2D33-A9D5-49A7C6DB89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6FB80-C6A1-B767-5532-2CA0CF5D2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4BE9B-6215-FE4B-DA5A-A2EDB946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9F39E-D722-9848-1BC7-9E6C4BB2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78A11-6F34-BF4C-6655-EF15DFA2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6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DE435-63E1-FC86-D400-72FE0707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E2E72-FD5B-04D8-4D38-0A2421053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C4645-C5B2-A594-8118-3B0038DB2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12/07/2023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A19BD-768F-3779-72AA-ECEC732A6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Enhancing Recommender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BD8E-0624-103F-D2E8-6C043AAF8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D26D0-1C27-4E05-9EBA-83A166926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9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4.jpe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microsoft.com/office/2007/relationships/hdphoto" Target="../media/hdphoto6.wdp"/><Relationship Id="rId4" Type="http://schemas.openxmlformats.org/officeDocument/2006/relationships/image" Target="../media/image21.pn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Netflix makeover brings improved search and recommendations">
            <a:extLst>
              <a:ext uri="{FF2B5EF4-FFF2-40B4-BE49-F238E27FC236}">
                <a16:creationId xmlns:a16="http://schemas.microsoft.com/office/drawing/2014/main" id="{9CDE2866-61F6-017C-C437-EC3D257E8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6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FB02B-8F9D-AC81-5183-192F7B67B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50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Enhancing Recommender Systems using various Matrix Factorization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6E0B9-F57B-6560-2B06-2063C5B47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50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Charanjit Singh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Parampreet Singh</a:t>
            </a:r>
          </a:p>
        </p:txBody>
      </p:sp>
    </p:spTree>
    <p:extLst>
      <p:ext uri="{BB962C8B-B14F-4D97-AF65-F5344CB8AC3E}">
        <p14:creationId xmlns:p14="http://schemas.microsoft.com/office/powerpoint/2010/main" val="255355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DF00-436B-61E5-2E87-45DFD44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Results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92077-5928-E3C9-AE0B-9643F84B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E1C7A-117A-98CF-1BBE-578AF379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4C960-12A0-BBEA-FF91-739A58A9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EFA047A-D579-86AD-682F-AFFE59897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523211"/>
              </p:ext>
            </p:extLst>
          </p:nvPr>
        </p:nvGraphicFramePr>
        <p:xfrm>
          <a:off x="221049" y="1043681"/>
          <a:ext cx="5476239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5413">
                  <a:extLst>
                    <a:ext uri="{9D8B030D-6E8A-4147-A177-3AD203B41FA5}">
                      <a16:colId xmlns:a16="http://schemas.microsoft.com/office/drawing/2014/main" val="674194580"/>
                    </a:ext>
                  </a:extLst>
                </a:gridCol>
                <a:gridCol w="1825413">
                  <a:extLst>
                    <a:ext uri="{9D8B030D-6E8A-4147-A177-3AD203B41FA5}">
                      <a16:colId xmlns:a16="http://schemas.microsoft.com/office/drawing/2014/main" val="588674126"/>
                    </a:ext>
                  </a:extLst>
                </a:gridCol>
                <a:gridCol w="1825413">
                  <a:extLst>
                    <a:ext uri="{9D8B030D-6E8A-4147-A177-3AD203B41FA5}">
                      <a16:colId xmlns:a16="http://schemas.microsoft.com/office/drawing/2014/main" val="332942565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Algorithm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Evaluation Metric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Result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60067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SVD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DE4A06"/>
                          </a:solidFill>
                        </a:rPr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485366"/>
                  </a:ext>
                </a:extLst>
              </a:tr>
              <a:tr h="27188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DE4A06"/>
                          </a:solidFill>
                        </a:rPr>
                        <a:t>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941241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NMF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DE4A06"/>
                          </a:solidFill>
                        </a:rPr>
                        <a:t>0.91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96797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DE4A06"/>
                          </a:solidFill>
                        </a:rPr>
                        <a:t>0.71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949326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9D4EDD46-9502-BC7D-D73C-028D069E3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2142" y="4096789"/>
            <a:ext cx="3697694" cy="2032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0B01DFC-4D03-E72A-BB03-3C9A8AEF0015}"/>
              </a:ext>
            </a:extLst>
          </p:cNvPr>
          <p:cNvSpPr/>
          <p:nvPr/>
        </p:nvSpPr>
        <p:spPr>
          <a:xfrm>
            <a:off x="5969136" y="1043681"/>
            <a:ext cx="1584688" cy="160540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A3A5C6-C0A5-A301-3CD5-5F2469C7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520" y="901347"/>
            <a:ext cx="3769360" cy="2032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6CFE8E-4F73-D180-4FA7-18BC07E97477}"/>
              </a:ext>
            </a:extLst>
          </p:cNvPr>
          <p:cNvSpPr txBox="1"/>
          <p:nvPr/>
        </p:nvSpPr>
        <p:spPr>
          <a:xfrm>
            <a:off x="6096000" y="1328291"/>
            <a:ext cx="13309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Movies liked by user 83510 in the past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BD6B0C-AF01-3636-232F-5F6D16D5C5AB}"/>
              </a:ext>
            </a:extLst>
          </p:cNvPr>
          <p:cNvSpPr/>
          <p:nvPr/>
        </p:nvSpPr>
        <p:spPr>
          <a:xfrm>
            <a:off x="7426960" y="1686560"/>
            <a:ext cx="543696" cy="36512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64CDC-8CF0-2FCB-8D34-528D73199E2F}"/>
              </a:ext>
            </a:extLst>
          </p:cNvPr>
          <p:cNvSpPr txBox="1"/>
          <p:nvPr/>
        </p:nvSpPr>
        <p:spPr>
          <a:xfrm>
            <a:off x="5219836" y="3150365"/>
            <a:ext cx="1752328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DE4A06"/>
                </a:solidFill>
              </a:rPr>
              <a:t>Predictions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F6871A-C096-3A8B-B97B-E4B884D5CDC4}"/>
              </a:ext>
            </a:extLst>
          </p:cNvPr>
          <p:cNvSpPr txBox="1"/>
          <p:nvPr/>
        </p:nvSpPr>
        <p:spPr>
          <a:xfrm>
            <a:off x="2494825" y="3687184"/>
            <a:ext cx="1752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SVD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AF0E82-CEA4-3273-3075-53D683894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778" y="4096789"/>
            <a:ext cx="3697694" cy="2032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23CBD6-CB4B-F3BD-F611-467BD0490BFE}"/>
              </a:ext>
            </a:extLst>
          </p:cNvPr>
          <p:cNvSpPr txBox="1"/>
          <p:nvPr/>
        </p:nvSpPr>
        <p:spPr>
          <a:xfrm>
            <a:off x="8013461" y="3669526"/>
            <a:ext cx="1752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NMF</a:t>
            </a:r>
          </a:p>
        </p:txBody>
      </p:sp>
    </p:spTree>
    <p:extLst>
      <p:ext uri="{BB962C8B-B14F-4D97-AF65-F5344CB8AC3E}">
        <p14:creationId xmlns:p14="http://schemas.microsoft.com/office/powerpoint/2010/main" val="246181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/>
      <p:bldP spid="19" grpId="0" animBg="1"/>
      <p:bldP spid="20" grpId="0" animBg="1"/>
      <p:bldP spid="21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DF00-436B-61E5-2E87-45DFD44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Conclusion and 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98CCC-BBD6-D5AA-23F8-3D3DA505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D748E-C78A-2BF1-6CA8-8CAD51AC5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45AEA-00A7-9141-AD7B-6E72A39A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30EC9-3EDF-81C3-9859-B464F35C2CAE}"/>
              </a:ext>
            </a:extLst>
          </p:cNvPr>
          <p:cNvSpPr txBox="1"/>
          <p:nvPr/>
        </p:nvSpPr>
        <p:spPr>
          <a:xfrm>
            <a:off x="838200" y="1040676"/>
            <a:ext cx="914400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DE4A06"/>
                </a:solidFill>
              </a:rPr>
              <a:t>Key Takeaways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Matrix factorization techniques significantly improved recommendation accuracy.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SVD and SVD++ handled explicit feedback, while NMF effectively managed implicit feedback.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We achieved an RMSE of as low as</a:t>
            </a:r>
            <a:r>
              <a:rPr lang="en-US" b="1" dirty="0"/>
              <a:t> 0.85 </a:t>
            </a:r>
            <a:r>
              <a:rPr lang="en-US" dirty="0"/>
              <a:t>and MAE of </a:t>
            </a:r>
            <a:r>
              <a:rPr lang="en-US" b="1" dirty="0"/>
              <a:t>0.66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68A6F-7631-1B3A-6C02-266EE375697D}"/>
              </a:ext>
            </a:extLst>
          </p:cNvPr>
          <p:cNvSpPr txBox="1"/>
          <p:nvPr/>
        </p:nvSpPr>
        <p:spPr>
          <a:xfrm>
            <a:off x="838200" y="3698513"/>
            <a:ext cx="986028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DE4A06"/>
                </a:solidFill>
              </a:rPr>
              <a:t>Future Work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Enhancing the cold start performance for new users and items.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Incorporating more complex user behaviors and temporal dynamics into the model.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Integration of additional data sources, such as user demographics and contextual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227746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32" name="Freeform: Shape 513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Webinar or Meeting? — How to conduct a successful film Q&amp;A - Movies  Everywhere">
            <a:extLst>
              <a:ext uri="{FF2B5EF4-FFF2-40B4-BE49-F238E27FC236}">
                <a16:creationId xmlns:a16="http://schemas.microsoft.com/office/drawing/2014/main" id="{98E47F5C-55BB-17A4-BA41-9529692E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7875" y="2672203"/>
            <a:ext cx="4036249" cy="151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B593A-04C2-245F-93E9-C04CCAE1E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12/07/2023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B17BC-DC07-8807-1481-99E731F6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Enhancing Recommender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3655A-788D-9B28-F9C9-F4D18733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53D26D0-1C27-4E05-9EBA-83A16692674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9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E61988-57C8-2622-EB1E-3BC05760C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6D6F9-C4AE-4C0E-AAC1-8DAA7B83D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33A72-12BB-D2B4-8153-27AE2980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AAABF-D2AF-288E-8332-CE38254445AC}"/>
              </a:ext>
            </a:extLst>
          </p:cNvPr>
          <p:cNvSpPr txBox="1"/>
          <p:nvPr/>
        </p:nvSpPr>
        <p:spPr>
          <a:xfrm>
            <a:off x="5196137" y="673998"/>
            <a:ext cx="1799726" cy="646331"/>
          </a:xfrm>
          <a:prstGeom prst="rect">
            <a:avLst/>
          </a:prstGeom>
          <a:noFill/>
        </p:spPr>
        <p:txBody>
          <a:bodyPr wrap="square" rtlCol="0">
            <a:prstTxWarp prst="textDeflate">
              <a:avLst>
                <a:gd name="adj" fmla="val 5942"/>
              </a:avLst>
            </a:prstTxWarp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Bebas Neue" panose="020B0606020202050201" pitchFamily="34" charset="0"/>
                <a:ea typeface="BatangChe" panose="020B0503020000020004" pitchFamily="49" charset="-127"/>
              </a:rPr>
              <a:t>CONTENTS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F8BC9B-272F-D628-90D6-D74F6189B44E}"/>
              </a:ext>
            </a:extLst>
          </p:cNvPr>
          <p:cNvSpPr/>
          <p:nvPr/>
        </p:nvSpPr>
        <p:spPr>
          <a:xfrm>
            <a:off x="778212" y="2661365"/>
            <a:ext cx="1280160" cy="1280160"/>
          </a:xfrm>
          <a:prstGeom prst="rect">
            <a:avLst/>
          </a:prstGeom>
          <a:solidFill>
            <a:srgbClr val="E048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415135-0AA2-75FB-6D77-4852C98AE0DE}"/>
              </a:ext>
            </a:extLst>
          </p:cNvPr>
          <p:cNvSpPr/>
          <p:nvPr/>
        </p:nvSpPr>
        <p:spPr>
          <a:xfrm>
            <a:off x="994112" y="3007672"/>
            <a:ext cx="128016" cy="128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7D9667-640F-E130-81FB-2D5CE98CA301}"/>
              </a:ext>
            </a:extLst>
          </p:cNvPr>
          <p:cNvSpPr/>
          <p:nvPr/>
        </p:nvSpPr>
        <p:spPr>
          <a:xfrm>
            <a:off x="1669136" y="3007672"/>
            <a:ext cx="128016" cy="128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AF7C9E3D-BA7D-62BA-A5AD-C8F5FA1FEE48}"/>
              </a:ext>
            </a:extLst>
          </p:cNvPr>
          <p:cNvSpPr/>
          <p:nvPr/>
        </p:nvSpPr>
        <p:spPr>
          <a:xfrm flipV="1">
            <a:off x="1180991" y="3230431"/>
            <a:ext cx="655320" cy="335281"/>
          </a:xfrm>
          <a:prstGeom prst="arc">
            <a:avLst>
              <a:gd name="adj1" fmla="val 11157422"/>
              <a:gd name="adj2" fmla="val 21132785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703AA-9DDA-CF43-5E53-5D636BA70CFE}"/>
              </a:ext>
            </a:extLst>
          </p:cNvPr>
          <p:cNvSpPr txBox="1"/>
          <p:nvPr/>
        </p:nvSpPr>
        <p:spPr>
          <a:xfrm>
            <a:off x="421206" y="3941525"/>
            <a:ext cx="199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Recommender Systems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51C654-3C73-4F1F-A058-6B064631BA2A}"/>
              </a:ext>
            </a:extLst>
          </p:cNvPr>
          <p:cNvSpPr/>
          <p:nvPr/>
        </p:nvSpPr>
        <p:spPr>
          <a:xfrm>
            <a:off x="3129389" y="2661365"/>
            <a:ext cx="1280160" cy="1280160"/>
          </a:xfrm>
          <a:prstGeom prst="rect">
            <a:avLst/>
          </a:prstGeom>
          <a:solidFill>
            <a:srgbClr val="0382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28E1B4-324E-230E-0059-EDA42DC93CE6}"/>
              </a:ext>
            </a:extLst>
          </p:cNvPr>
          <p:cNvSpPr/>
          <p:nvPr/>
        </p:nvSpPr>
        <p:spPr>
          <a:xfrm>
            <a:off x="3345289" y="3007672"/>
            <a:ext cx="128016" cy="128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E15E59-D8A1-92D9-3BAD-7DBC768A2390}"/>
              </a:ext>
            </a:extLst>
          </p:cNvPr>
          <p:cNvSpPr/>
          <p:nvPr/>
        </p:nvSpPr>
        <p:spPr>
          <a:xfrm>
            <a:off x="4020313" y="3007672"/>
            <a:ext cx="128016" cy="128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2AA2E4D-C4D3-91A0-C354-18D75C814761}"/>
              </a:ext>
            </a:extLst>
          </p:cNvPr>
          <p:cNvSpPr/>
          <p:nvPr/>
        </p:nvSpPr>
        <p:spPr>
          <a:xfrm flipV="1">
            <a:off x="3532168" y="3230431"/>
            <a:ext cx="655320" cy="335281"/>
          </a:xfrm>
          <a:prstGeom prst="arc">
            <a:avLst>
              <a:gd name="adj1" fmla="val 11157422"/>
              <a:gd name="adj2" fmla="val 21132785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AF0178-52D6-99A1-C6D2-36A56ED3A34D}"/>
              </a:ext>
            </a:extLst>
          </p:cNvPr>
          <p:cNvSpPr txBox="1"/>
          <p:nvPr/>
        </p:nvSpPr>
        <p:spPr>
          <a:xfrm>
            <a:off x="2772383" y="3941525"/>
            <a:ext cx="199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Collaborative Filtering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9E1466-1F77-8203-88AE-068A3FAD6BB6}"/>
              </a:ext>
            </a:extLst>
          </p:cNvPr>
          <p:cNvSpPr/>
          <p:nvPr/>
        </p:nvSpPr>
        <p:spPr>
          <a:xfrm>
            <a:off x="5480566" y="2661365"/>
            <a:ext cx="1280160" cy="1280160"/>
          </a:xfrm>
          <a:prstGeom prst="rect">
            <a:avLst/>
          </a:prstGeom>
          <a:solidFill>
            <a:srgbClr val="E89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3209A1-EFFB-100C-CCEA-CEEB9C26FDEC}"/>
              </a:ext>
            </a:extLst>
          </p:cNvPr>
          <p:cNvSpPr/>
          <p:nvPr/>
        </p:nvSpPr>
        <p:spPr>
          <a:xfrm>
            <a:off x="5696466" y="3007672"/>
            <a:ext cx="128016" cy="128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8C9472-CCC3-6A04-1773-2816408A22CF}"/>
              </a:ext>
            </a:extLst>
          </p:cNvPr>
          <p:cNvSpPr/>
          <p:nvPr/>
        </p:nvSpPr>
        <p:spPr>
          <a:xfrm>
            <a:off x="6371490" y="3007672"/>
            <a:ext cx="128016" cy="128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F3D1581-59B5-705B-A658-A3C016E4F47B}"/>
              </a:ext>
            </a:extLst>
          </p:cNvPr>
          <p:cNvSpPr/>
          <p:nvPr/>
        </p:nvSpPr>
        <p:spPr>
          <a:xfrm flipV="1">
            <a:off x="5883345" y="3230431"/>
            <a:ext cx="655320" cy="335281"/>
          </a:xfrm>
          <a:prstGeom prst="arc">
            <a:avLst>
              <a:gd name="adj1" fmla="val 11157422"/>
              <a:gd name="adj2" fmla="val 21132785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79519-85BC-0FE7-4834-4B19DC35ABAD}"/>
              </a:ext>
            </a:extLst>
          </p:cNvPr>
          <p:cNvSpPr txBox="1"/>
          <p:nvPr/>
        </p:nvSpPr>
        <p:spPr>
          <a:xfrm>
            <a:off x="5123560" y="3941525"/>
            <a:ext cx="199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Matrix Factorization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C8FF68-C79C-3BF7-EA4A-FDB7CA3C6BA8}"/>
              </a:ext>
            </a:extLst>
          </p:cNvPr>
          <p:cNvSpPr/>
          <p:nvPr/>
        </p:nvSpPr>
        <p:spPr>
          <a:xfrm>
            <a:off x="7831743" y="2661365"/>
            <a:ext cx="1280160" cy="1280160"/>
          </a:xfrm>
          <a:prstGeom prst="rect">
            <a:avLst/>
          </a:prstGeom>
          <a:solidFill>
            <a:srgbClr val="86A7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7751331-48CC-FBFF-FBA1-FDB5E8CF09B1}"/>
              </a:ext>
            </a:extLst>
          </p:cNvPr>
          <p:cNvSpPr/>
          <p:nvPr/>
        </p:nvSpPr>
        <p:spPr>
          <a:xfrm>
            <a:off x="8047643" y="3007672"/>
            <a:ext cx="128016" cy="128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838778-F361-5699-61C2-E28DC71D735A}"/>
              </a:ext>
            </a:extLst>
          </p:cNvPr>
          <p:cNvSpPr/>
          <p:nvPr/>
        </p:nvSpPr>
        <p:spPr>
          <a:xfrm>
            <a:off x="8722667" y="3007672"/>
            <a:ext cx="128016" cy="128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D8A43E21-4F8E-C3D8-E7ED-D7449EF24845}"/>
              </a:ext>
            </a:extLst>
          </p:cNvPr>
          <p:cNvSpPr/>
          <p:nvPr/>
        </p:nvSpPr>
        <p:spPr>
          <a:xfrm flipV="1">
            <a:off x="8234522" y="3230431"/>
            <a:ext cx="655320" cy="335281"/>
          </a:xfrm>
          <a:prstGeom prst="arc">
            <a:avLst>
              <a:gd name="adj1" fmla="val 11157422"/>
              <a:gd name="adj2" fmla="val 21132785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CE1FDE-4C10-9B04-91AA-27287BFD3F9C}"/>
              </a:ext>
            </a:extLst>
          </p:cNvPr>
          <p:cNvSpPr txBox="1"/>
          <p:nvPr/>
        </p:nvSpPr>
        <p:spPr>
          <a:xfrm>
            <a:off x="7474737" y="3941525"/>
            <a:ext cx="199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 Methodology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4565BA-B317-D164-47E2-292545EC5D9F}"/>
              </a:ext>
            </a:extLst>
          </p:cNvPr>
          <p:cNvSpPr/>
          <p:nvPr/>
        </p:nvSpPr>
        <p:spPr>
          <a:xfrm>
            <a:off x="10182920" y="2661365"/>
            <a:ext cx="1280160" cy="128016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F8B865-0D3E-D9EB-CC9F-489AAAFD2941}"/>
              </a:ext>
            </a:extLst>
          </p:cNvPr>
          <p:cNvSpPr/>
          <p:nvPr/>
        </p:nvSpPr>
        <p:spPr>
          <a:xfrm>
            <a:off x="10398820" y="3007672"/>
            <a:ext cx="128016" cy="128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DECDA10-5A14-D3CB-6463-7DD80EF5A947}"/>
              </a:ext>
            </a:extLst>
          </p:cNvPr>
          <p:cNvSpPr/>
          <p:nvPr/>
        </p:nvSpPr>
        <p:spPr>
          <a:xfrm>
            <a:off x="11073844" y="3007672"/>
            <a:ext cx="128016" cy="128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295631F-0FF3-0076-38EF-BE43B9E71816}"/>
              </a:ext>
            </a:extLst>
          </p:cNvPr>
          <p:cNvSpPr/>
          <p:nvPr/>
        </p:nvSpPr>
        <p:spPr>
          <a:xfrm flipV="1">
            <a:off x="10585699" y="3230431"/>
            <a:ext cx="655320" cy="335281"/>
          </a:xfrm>
          <a:prstGeom prst="arc">
            <a:avLst>
              <a:gd name="adj1" fmla="val 11157422"/>
              <a:gd name="adj2" fmla="val 21132785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9140A4-E513-CD18-213F-30B51D752426}"/>
              </a:ext>
            </a:extLst>
          </p:cNvPr>
          <p:cNvSpPr txBox="1"/>
          <p:nvPr/>
        </p:nvSpPr>
        <p:spPr>
          <a:xfrm>
            <a:off x="9825914" y="3941525"/>
            <a:ext cx="199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156317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73257FC-5307-6093-08E8-7C1EA3E15F45}"/>
              </a:ext>
            </a:extLst>
          </p:cNvPr>
          <p:cNvSpPr txBox="1">
            <a:spLocks/>
          </p:cNvSpPr>
          <p:nvPr/>
        </p:nvSpPr>
        <p:spPr>
          <a:xfrm>
            <a:off x="230978" y="734062"/>
            <a:ext cx="10515600" cy="1673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E9DDB-DA71-1E7D-5249-A6A40295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A28DA-6486-41C4-1F61-B183C51C0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F4B5B-63EA-050E-B8C3-326538AB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1AB4C-8172-0E2D-6A3A-01A6C7202A25}"/>
              </a:ext>
            </a:extLst>
          </p:cNvPr>
          <p:cNvSpPr txBox="1">
            <a:spLocks/>
          </p:cNvSpPr>
          <p:nvPr/>
        </p:nvSpPr>
        <p:spPr>
          <a:xfrm>
            <a:off x="838200" y="58740"/>
            <a:ext cx="10515600" cy="531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>
                <a:effectLst/>
                <a:latin typeface="Söhne"/>
              </a:rPr>
              <a:t>Introduction to Recommender Systems</a:t>
            </a:r>
            <a:endParaRPr lang="en-US" b="1" dirty="0"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64AD1-BD9C-5734-B2CF-5D0642AB9B9A}"/>
              </a:ext>
            </a:extLst>
          </p:cNvPr>
          <p:cNvSpPr txBox="1"/>
          <p:nvPr/>
        </p:nvSpPr>
        <p:spPr>
          <a:xfrm>
            <a:off x="838200" y="713742"/>
            <a:ext cx="9664862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en-US" sz="1800" dirty="0">
                <a:latin typeface="+mn-lt"/>
              </a:rPr>
              <a:t>Automated tools to predict user preferences and recommend relevant items.</a:t>
            </a: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en-US" sz="1800" dirty="0">
                <a:latin typeface="+mn-lt"/>
              </a:rPr>
              <a:t>Essential for personalized user experiences in shopping, entertainment, and social media.</a:t>
            </a: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en-US" sz="1800" dirty="0">
                <a:latin typeface="+mn-lt"/>
              </a:rPr>
              <a:t>Streamlines content discovery and enhances satisfaction by personalizing choices.</a:t>
            </a:r>
          </a:p>
          <a:p>
            <a:pPr marL="342900" indent="-342900">
              <a:lnSpc>
                <a:spcPct val="150000"/>
              </a:lnSpc>
              <a:buBlip>
                <a:blip r:embed="rId2"/>
              </a:buBlip>
            </a:pPr>
            <a:r>
              <a:rPr lang="en-US" sz="1800" dirty="0">
                <a:latin typeface="+mn-lt"/>
              </a:rPr>
              <a:t>Drives engagement and sales through tailored recommendations.</a:t>
            </a:r>
          </a:p>
        </p:txBody>
      </p:sp>
      <p:pic>
        <p:nvPicPr>
          <p:cNvPr id="2050" name="Picture 2" descr="Netflix and the Recommendation System | by Andi Sama | The Startup | Medium">
            <a:extLst>
              <a:ext uri="{FF2B5EF4-FFF2-40B4-BE49-F238E27FC236}">
                <a16:creationId xmlns:a16="http://schemas.microsoft.com/office/drawing/2014/main" id="{547BBCC9-C7D0-FDF7-6F5C-69BB4687B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74811"/>
            <a:ext cx="5582916" cy="281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508233A2-7896-93C7-3403-29FE3B37A5BE}"/>
              </a:ext>
            </a:extLst>
          </p:cNvPr>
          <p:cNvSpPr/>
          <p:nvPr/>
        </p:nvSpPr>
        <p:spPr>
          <a:xfrm>
            <a:off x="3421378" y="2683091"/>
            <a:ext cx="3769360" cy="470651"/>
          </a:xfrm>
          <a:prstGeom prst="leftRightArrow">
            <a:avLst>
              <a:gd name="adj1" fmla="val 62952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89BEAE-1D28-22DC-8437-74C782B936A9}"/>
              </a:ext>
            </a:extLst>
          </p:cNvPr>
          <p:cNvSpPr txBox="1"/>
          <p:nvPr/>
        </p:nvSpPr>
        <p:spPr>
          <a:xfrm>
            <a:off x="4673598" y="2720813"/>
            <a:ext cx="126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Ranking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A7F53CF9-E878-21B7-2679-1C4AE0B4BE48}"/>
              </a:ext>
            </a:extLst>
          </p:cNvPr>
          <p:cNvSpPr/>
          <p:nvPr/>
        </p:nvSpPr>
        <p:spPr>
          <a:xfrm rot="5400000">
            <a:off x="862242" y="4449026"/>
            <a:ext cx="2507151" cy="470651"/>
          </a:xfrm>
          <a:prstGeom prst="leftRightArrow">
            <a:avLst>
              <a:gd name="adj1" fmla="val 62952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1279A-4C88-867E-719F-6843FB66F3BD}"/>
              </a:ext>
            </a:extLst>
          </p:cNvPr>
          <p:cNvSpPr txBox="1"/>
          <p:nvPr/>
        </p:nvSpPr>
        <p:spPr>
          <a:xfrm rot="16200000">
            <a:off x="1473338" y="4499685"/>
            <a:ext cx="126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C0504-4731-3D25-6C04-D48BE48A61D5}"/>
              </a:ext>
            </a:extLst>
          </p:cNvPr>
          <p:cNvSpPr txBox="1"/>
          <p:nvPr/>
        </p:nvSpPr>
        <p:spPr>
          <a:xfrm>
            <a:off x="8260973" y="3668688"/>
            <a:ext cx="24171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</a:rPr>
              <a:t>Over 80% </a:t>
            </a:r>
            <a:r>
              <a:rPr lang="en-US" dirty="0"/>
              <a:t>of what people watch comes from recommendations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Recommendations are driven by </a:t>
            </a:r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43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DF00-436B-61E5-2E87-45DFD44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Types of Recommender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1AAAF-919D-EFE1-F2D0-6F928800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12/07/2023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EF3E4-589F-4726-8F15-57B3308D6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891C9-9397-E494-D9D3-308FABBD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969A24E-6E77-7611-F0CB-B2858A2198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302689"/>
              </p:ext>
            </p:extLst>
          </p:nvPr>
        </p:nvGraphicFramePr>
        <p:xfrm>
          <a:off x="580390" y="590550"/>
          <a:ext cx="11031220" cy="2419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E26CE49-6327-0977-F929-5E3DEA8924EF}"/>
              </a:ext>
            </a:extLst>
          </p:cNvPr>
          <p:cNvSpPr txBox="1"/>
          <p:nvPr/>
        </p:nvSpPr>
        <p:spPr>
          <a:xfrm>
            <a:off x="580390" y="2717935"/>
            <a:ext cx="3169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Utilize item features to recommend additional </a:t>
            </a:r>
            <a:r>
              <a:rPr lang="en-US" sz="1600" b="1" dirty="0">
                <a:solidFill>
                  <a:srgbClr val="DE4A06"/>
                </a:solidFill>
              </a:rPr>
              <a:t>similar items</a:t>
            </a:r>
          </a:p>
          <a:p>
            <a:pPr algn="ctr"/>
            <a:r>
              <a:rPr lang="en-US" sz="1600" i="1" dirty="0"/>
              <a:t>f(movie) → {movies}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063A49-5437-FE3B-2D91-12BCCD06093F}"/>
              </a:ext>
            </a:extLst>
          </p:cNvPr>
          <p:cNvSpPr txBox="1"/>
          <p:nvPr/>
        </p:nvSpPr>
        <p:spPr>
          <a:xfrm>
            <a:off x="4511040" y="2717935"/>
            <a:ext cx="3169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Make recommendations based on the preferences of </a:t>
            </a:r>
            <a:r>
              <a:rPr lang="en-US" sz="1600" b="1" dirty="0">
                <a:solidFill>
                  <a:srgbClr val="DE4A06"/>
                </a:solidFill>
              </a:rPr>
              <a:t>similar users </a:t>
            </a:r>
            <a:r>
              <a:rPr lang="en-US" sz="1600" i="1" dirty="0"/>
              <a:t>f(movies, user) → {movies}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534405-9A34-3C8D-2DA9-9FD79F24680C}"/>
              </a:ext>
            </a:extLst>
          </p:cNvPr>
          <p:cNvSpPr txBox="1"/>
          <p:nvPr/>
        </p:nvSpPr>
        <p:spPr>
          <a:xfrm>
            <a:off x="8397240" y="2717935"/>
            <a:ext cx="3169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Combine content-based and collaborative filtering to leverage the </a:t>
            </a:r>
            <a:r>
              <a:rPr lang="en-US" sz="1600" b="1" dirty="0">
                <a:solidFill>
                  <a:srgbClr val="DE4A06"/>
                </a:solidFill>
              </a:rPr>
              <a:t>strengths of both</a:t>
            </a:r>
            <a:endParaRPr lang="en-US" sz="1600" b="1" i="1" dirty="0">
              <a:solidFill>
                <a:srgbClr val="DE4A0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55335C-490A-4C98-0779-F39E4459D573}"/>
              </a:ext>
            </a:extLst>
          </p:cNvPr>
          <p:cNvSpPr txBox="1"/>
          <p:nvPr/>
        </p:nvSpPr>
        <p:spPr>
          <a:xfrm>
            <a:off x="580390" y="3840610"/>
            <a:ext cx="31699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/>
              <a:t>Personalization based on user preferences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/>
              <a:t>transparent recommendations</a:t>
            </a:r>
            <a:endParaRPr lang="en-US" sz="16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7C8A11-40D1-A82F-E586-1A72EE0CBEE7}"/>
              </a:ext>
            </a:extLst>
          </p:cNvPr>
          <p:cNvSpPr txBox="1"/>
          <p:nvPr/>
        </p:nvSpPr>
        <p:spPr>
          <a:xfrm>
            <a:off x="580390" y="4818176"/>
            <a:ext cx="3169920" cy="1077218"/>
          </a:xfrm>
          <a:prstGeom prst="rect">
            <a:avLst/>
          </a:prstGeom>
          <a:solidFill>
            <a:srgbClr val="FFCDCD"/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Calibri" panose="020F0502020204030204" pitchFamily="34" charset="0"/>
              <a:buChar char="!"/>
            </a:pPr>
            <a:r>
              <a:rPr lang="en-US" sz="1600" dirty="0"/>
              <a:t>Limited to known item attributes</a:t>
            </a:r>
          </a:p>
          <a:p>
            <a:pPr marL="285750" indent="-285750" algn="just">
              <a:buFont typeface="Calibri" panose="020F0502020204030204" pitchFamily="34" charset="0"/>
              <a:buChar char="!"/>
            </a:pPr>
            <a:r>
              <a:rPr lang="en-US" sz="1600" dirty="0"/>
              <a:t>May lead to a narrow range of suggestions</a:t>
            </a:r>
            <a:endParaRPr lang="en-US" sz="16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AAD698-0A79-E54E-CCE4-F6AE9FB2ADE5}"/>
              </a:ext>
            </a:extLst>
          </p:cNvPr>
          <p:cNvSpPr txBox="1"/>
          <p:nvPr/>
        </p:nvSpPr>
        <p:spPr>
          <a:xfrm>
            <a:off x="4511040" y="3840610"/>
            <a:ext cx="316992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/>
              <a:t>Can handle complex user behaviors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600" dirty="0"/>
              <a:t>No need for item metadata</a:t>
            </a:r>
            <a:endParaRPr lang="en-US" sz="16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E012B-6E9C-832D-2C99-8FE05FD4DE3C}"/>
              </a:ext>
            </a:extLst>
          </p:cNvPr>
          <p:cNvSpPr txBox="1"/>
          <p:nvPr/>
        </p:nvSpPr>
        <p:spPr>
          <a:xfrm>
            <a:off x="4511040" y="4818176"/>
            <a:ext cx="3169920" cy="1077218"/>
          </a:xfrm>
          <a:prstGeom prst="rect">
            <a:avLst/>
          </a:prstGeom>
          <a:solidFill>
            <a:srgbClr val="FFCDCD"/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Calibri" panose="020F0502020204030204" pitchFamily="34" charset="0"/>
              <a:buChar char="!"/>
            </a:pPr>
            <a:r>
              <a:rPr lang="en-US" sz="1600" dirty="0"/>
              <a:t>Struggles with new items (cold start problem) </a:t>
            </a:r>
          </a:p>
          <a:p>
            <a:pPr marL="285750" indent="-285750" algn="just">
              <a:buFont typeface="Calibri" panose="020F0502020204030204" pitchFamily="34" charset="0"/>
              <a:buChar char="!"/>
            </a:pPr>
            <a:r>
              <a:rPr lang="en-US" sz="1600" dirty="0"/>
              <a:t>May recommend popular items excessively</a:t>
            </a:r>
            <a:endParaRPr lang="en-US" sz="16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558834-75E3-4FED-F567-BBE30B9F25CD}"/>
              </a:ext>
            </a:extLst>
          </p:cNvPr>
          <p:cNvSpPr txBox="1"/>
          <p:nvPr/>
        </p:nvSpPr>
        <p:spPr>
          <a:xfrm>
            <a:off x="8397240" y="3886776"/>
            <a:ext cx="316992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More robust recommendations</a:t>
            </a:r>
          </a:p>
          <a:p>
            <a:pPr marL="285750" indent="-28575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Mitigates cons of both types.</a:t>
            </a:r>
            <a:endParaRPr lang="en-US" sz="16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FFC3CE-564E-4BD5-0BD8-E6367B564C7E}"/>
              </a:ext>
            </a:extLst>
          </p:cNvPr>
          <p:cNvSpPr txBox="1"/>
          <p:nvPr/>
        </p:nvSpPr>
        <p:spPr>
          <a:xfrm>
            <a:off x="8397240" y="4864342"/>
            <a:ext cx="3169920" cy="984885"/>
          </a:xfrm>
          <a:prstGeom prst="rect">
            <a:avLst/>
          </a:prstGeom>
          <a:solidFill>
            <a:srgbClr val="FFCDCD"/>
          </a:solidFill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200"/>
              </a:spcAft>
              <a:buFont typeface="Calibri" panose="020F0502020204030204" pitchFamily="34" charset="0"/>
              <a:buChar char="!"/>
            </a:pPr>
            <a:r>
              <a:rPr lang="en-US" sz="1600" dirty="0"/>
              <a:t>More complex to implement</a:t>
            </a:r>
          </a:p>
          <a:p>
            <a:pPr marL="285750" indent="-285750" algn="just">
              <a:spcAft>
                <a:spcPts val="1200"/>
              </a:spcAft>
              <a:buFont typeface="Calibri" panose="020F0502020204030204" pitchFamily="34" charset="0"/>
              <a:buChar char="!"/>
            </a:pPr>
            <a:r>
              <a:rPr lang="en-US" sz="1600" dirty="0"/>
              <a:t>Requires tuning to get the right balance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57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1" grpId="0"/>
      <p:bldP spid="12" grpId="0"/>
      <p:bldP spid="13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B626B9-C010-4DB3-DF32-320B8B3FE6E7}"/>
              </a:ext>
            </a:extLst>
          </p:cNvPr>
          <p:cNvSpPr/>
          <p:nvPr/>
        </p:nvSpPr>
        <p:spPr>
          <a:xfrm>
            <a:off x="533400" y="2290083"/>
            <a:ext cx="3048000" cy="3323987"/>
          </a:xfrm>
          <a:prstGeom prst="roundRect">
            <a:avLst>
              <a:gd name="adj" fmla="val 633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5DF00-436B-61E5-2E87-45DFD44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Collaborative Filtering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3A698A-C8C9-7A60-05DA-30504C5DEF95}"/>
              </a:ext>
            </a:extLst>
          </p:cNvPr>
          <p:cNvSpPr txBox="1"/>
          <p:nvPr/>
        </p:nvSpPr>
        <p:spPr>
          <a:xfrm>
            <a:off x="533400" y="2290083"/>
            <a:ext cx="250590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0" dirty="0">
                <a:effectLst/>
                <a:latin typeface="Söhne"/>
              </a:rPr>
              <a:t>User-Based Collaborative Filtering</a:t>
            </a:r>
          </a:p>
          <a:p>
            <a:pPr>
              <a:spcAft>
                <a:spcPts val="1200"/>
              </a:spcAft>
            </a:pPr>
            <a:r>
              <a:rPr lang="en-US" sz="1600" i="1" dirty="0"/>
              <a:t>Recommendations are based on the similarity between users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Intuitive and simple to implement.</a:t>
            </a:r>
          </a:p>
          <a:p>
            <a:pPr marL="285750" indent="-285750">
              <a:buFont typeface="Calibri" panose="020F0502020204030204" pitchFamily="34" charset="0"/>
              <a:buChar char="!"/>
            </a:pPr>
            <a:r>
              <a:rPr lang="en-US" sz="1600" dirty="0"/>
              <a:t>Scalability issues with large datasets</a:t>
            </a:r>
          </a:p>
          <a:p>
            <a:pPr marL="285750" indent="-285750">
              <a:buFont typeface="Calibri" panose="020F0502020204030204" pitchFamily="34" charset="0"/>
              <a:buChar char="!"/>
            </a:pPr>
            <a:r>
              <a:rPr lang="en-US" sz="1600" dirty="0"/>
              <a:t>Performance issues with sparse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E7390-9118-DADD-C496-96045405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E207A-8294-82C6-77CD-FF459018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426C9C-DCF2-4B08-E5FC-E236E9A69FE5}"/>
              </a:ext>
            </a:extLst>
          </p:cNvPr>
          <p:cNvSpPr/>
          <p:nvPr/>
        </p:nvSpPr>
        <p:spPr>
          <a:xfrm>
            <a:off x="8610600" y="2290081"/>
            <a:ext cx="3048000" cy="3323987"/>
          </a:xfrm>
          <a:prstGeom prst="roundRect">
            <a:avLst>
              <a:gd name="adj" fmla="val 6334"/>
            </a:avLst>
          </a:prstGeom>
          <a:solidFill>
            <a:srgbClr val="D8C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0D57F-2B19-7E15-B85F-7A2278A3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16541-D547-F378-84A3-32425C4C1538}"/>
              </a:ext>
            </a:extLst>
          </p:cNvPr>
          <p:cNvSpPr txBox="1"/>
          <p:nvPr/>
        </p:nvSpPr>
        <p:spPr>
          <a:xfrm>
            <a:off x="838200" y="667435"/>
            <a:ext cx="933196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A method that predicts a user's preferences based on the likes and dislikes of similar users.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Enhances the relevance of recommendations as it learns from user behavior patterns.</a:t>
            </a:r>
          </a:p>
        </p:txBody>
      </p:sp>
      <p:pic>
        <p:nvPicPr>
          <p:cNvPr id="12" name="Picture 11" descr="A diagram of fruit and berries&#10;&#10;Description automatically generated with medium confidence">
            <a:extLst>
              <a:ext uri="{FF2B5EF4-FFF2-40B4-BE49-F238E27FC236}">
                <a16:creationId xmlns:a16="http://schemas.microsoft.com/office/drawing/2014/main" id="{5B06F848-3C04-831D-AE1C-838771037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307" y="1727407"/>
            <a:ext cx="6113386" cy="4449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7AC10A-7D80-206C-8966-38AEAC5FEB6D}"/>
              </a:ext>
            </a:extLst>
          </p:cNvPr>
          <p:cNvSpPr txBox="1"/>
          <p:nvPr/>
        </p:nvSpPr>
        <p:spPr>
          <a:xfrm>
            <a:off x="9152693" y="2290083"/>
            <a:ext cx="250590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i="0" dirty="0">
                <a:effectLst/>
                <a:latin typeface="Söhne"/>
              </a:rPr>
              <a:t>Item-Based Collaborative Filtering</a:t>
            </a:r>
          </a:p>
          <a:p>
            <a:pPr>
              <a:spcAft>
                <a:spcPts val="1200"/>
              </a:spcAft>
            </a:pPr>
            <a:r>
              <a:rPr lang="en-US" sz="1600" i="1" dirty="0"/>
              <a:t>Identifies similarity between items based on user ratings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More stable over time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Easier to scale as the items usually less than the users</a:t>
            </a:r>
          </a:p>
          <a:p>
            <a:pPr marL="285750" indent="-285750">
              <a:buFont typeface="Calibri" panose="020F0502020204030204" pitchFamily="34" charset="0"/>
              <a:buChar char="!"/>
            </a:pPr>
            <a:r>
              <a:rPr lang="en-US" sz="1600" dirty="0"/>
              <a:t>Requires enough ratings </a:t>
            </a:r>
          </a:p>
          <a:p>
            <a:pPr marL="285750" indent="-285750">
              <a:buFont typeface="Calibri" panose="020F0502020204030204" pitchFamily="34" charset="0"/>
              <a:buChar char="!"/>
            </a:pPr>
            <a:r>
              <a:rPr lang="en-US" sz="1600" dirty="0"/>
              <a:t>Less effective for new items with few ratings</a:t>
            </a:r>
          </a:p>
        </p:txBody>
      </p:sp>
    </p:spTree>
    <p:extLst>
      <p:ext uri="{BB962C8B-B14F-4D97-AF65-F5344CB8AC3E}">
        <p14:creationId xmlns:p14="http://schemas.microsoft.com/office/powerpoint/2010/main" val="47060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  <p:bldP spid="16" grpId="0" animBg="1"/>
      <p:bldP spid="10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DF00-436B-61E5-2E87-45DFD44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Matrix Factorization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103C5-AD34-C21A-D624-73C45238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2C699-99BA-0FCF-CDEA-B1464FFC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DB02C-F663-D03D-0F60-E2E9136D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55C062-DD91-ED7E-890F-D1BDAE266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2542"/>
          <a:stretch/>
        </p:blipFill>
        <p:spPr>
          <a:xfrm>
            <a:off x="605334" y="3081271"/>
            <a:ext cx="6046536" cy="2135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F74D1E-AE29-36A0-EC36-986CDEBCA7D5}"/>
              </a:ext>
            </a:extLst>
          </p:cNvPr>
          <p:cNvSpPr txBox="1"/>
          <p:nvPr/>
        </p:nvSpPr>
        <p:spPr>
          <a:xfrm>
            <a:off x="607058" y="823803"/>
            <a:ext cx="10977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Dimensionality reduction technique to decompose the </a:t>
            </a:r>
            <a:r>
              <a:rPr lang="en-US" sz="1600" b="1" i="1" dirty="0">
                <a:solidFill>
                  <a:srgbClr val="DE4A06"/>
                </a:solidFill>
              </a:rPr>
              <a:t>utility matrix R </a:t>
            </a:r>
            <a:r>
              <a:rPr lang="en-US" sz="1600" i="1" dirty="0"/>
              <a:t>into lower-dimensional matrices representing </a:t>
            </a:r>
            <a:r>
              <a:rPr lang="en-US" sz="1600" b="1" i="1" dirty="0">
                <a:solidFill>
                  <a:srgbClr val="DE4A06"/>
                </a:solidFill>
              </a:rPr>
              <a:t>latent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F5CE0-DD79-0394-87BB-05E745039DEF}"/>
                  </a:ext>
                </a:extLst>
              </p:cNvPr>
              <p:cNvSpPr txBox="1"/>
              <p:nvPr/>
            </p:nvSpPr>
            <p:spPr>
              <a:xfrm>
                <a:off x="4978398" y="1239669"/>
                <a:ext cx="2235201" cy="369332"/>
              </a:xfrm>
              <a:prstGeom prst="rect">
                <a:avLst/>
              </a:prstGeom>
              <a:noFill/>
              <a:ln w="12700">
                <a:solidFill>
                  <a:srgbClr val="DE4A0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F5CE0-DD79-0394-87BB-05E745039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398" y="1239669"/>
                <a:ext cx="2235201" cy="369332"/>
              </a:xfrm>
              <a:prstGeom prst="rect">
                <a:avLst/>
              </a:prstGeom>
              <a:blipFill>
                <a:blip r:embed="rId4"/>
                <a:stretch>
                  <a:fillRect b="-7937"/>
                </a:stretch>
              </a:blipFill>
              <a:ln w="12700">
                <a:solidFill>
                  <a:srgbClr val="DE4A0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C32A896-035B-5AF9-642F-A7C6792D9C79}"/>
              </a:ext>
            </a:extLst>
          </p:cNvPr>
          <p:cNvSpPr txBox="1"/>
          <p:nvPr/>
        </p:nvSpPr>
        <p:spPr>
          <a:xfrm>
            <a:off x="607058" y="1609001"/>
            <a:ext cx="9489442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5"/>
              </a:buBlip>
            </a:pPr>
            <a:r>
              <a:rPr lang="en-US" sz="1600" dirty="0"/>
              <a:t>Latent features represent underlying characteristics of items that might not be directly observable.</a:t>
            </a:r>
          </a:p>
          <a:p>
            <a:pPr marL="285750" indent="-285750">
              <a:lnSpc>
                <a:spcPct val="150000"/>
              </a:lnSpc>
              <a:buBlip>
                <a:blip r:embed="rId5"/>
              </a:buBlip>
            </a:pPr>
            <a:r>
              <a:rPr lang="en-US" sz="1600" dirty="0"/>
              <a:t>The model predicts unknown ratings by dot product of user and item latent features: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FD90D1-F81B-326A-41C8-E704AA642B16}"/>
                  </a:ext>
                </a:extLst>
              </p:cNvPr>
              <p:cNvSpPr txBox="1"/>
              <p:nvPr/>
            </p:nvSpPr>
            <p:spPr>
              <a:xfrm>
                <a:off x="4978397" y="2492975"/>
                <a:ext cx="2235201" cy="369332"/>
              </a:xfrm>
              <a:prstGeom prst="rect">
                <a:avLst/>
              </a:prstGeom>
              <a:solidFill>
                <a:srgbClr val="FDDACB"/>
              </a:solidFill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FD90D1-F81B-326A-41C8-E704AA642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397" y="2492975"/>
                <a:ext cx="2235201" cy="369332"/>
              </a:xfrm>
              <a:prstGeom prst="rect">
                <a:avLst/>
              </a:prstGeom>
              <a:blipFill>
                <a:blip r:embed="rId6"/>
                <a:stretch>
                  <a:fillRect t="-6557" b="-491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diagram of different characters&#10;&#10;Description automatically generated">
            <a:extLst>
              <a:ext uri="{FF2B5EF4-FFF2-40B4-BE49-F238E27FC236}">
                <a16:creationId xmlns:a16="http://schemas.microsoft.com/office/drawing/2014/main" id="{4BA3E42B-018E-6463-E0C0-F4CADCA67A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6" t="16086" r="16333" b="1990"/>
          <a:stretch/>
        </p:blipFill>
        <p:spPr>
          <a:xfrm>
            <a:off x="6880526" y="2998162"/>
            <a:ext cx="4706140" cy="3036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EBB0A1-EE0C-AAF2-E1FE-423D0D0D7CA9}"/>
              </a:ext>
            </a:extLst>
          </p:cNvPr>
          <p:cNvSpPr txBox="1"/>
          <p:nvPr/>
        </p:nvSpPr>
        <p:spPr>
          <a:xfrm>
            <a:off x="8465496" y="6016163"/>
            <a:ext cx="1738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Fig.</a:t>
            </a:r>
            <a:r>
              <a:rPr lang="en-US" sz="1400" dirty="0"/>
              <a:t> Latent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8BB77D-29B4-73ED-7B85-2DBBCA4528A0}"/>
                  </a:ext>
                </a:extLst>
              </p:cNvPr>
              <p:cNvSpPr txBox="1"/>
              <p:nvPr/>
            </p:nvSpPr>
            <p:spPr>
              <a:xfrm>
                <a:off x="2511001" y="5250634"/>
                <a:ext cx="2235201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𝑆𝑉𝐷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8BB77D-29B4-73ED-7B85-2DBBCA45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01" y="5250634"/>
                <a:ext cx="22352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38680C-CCB4-8319-4BF2-7FF70399A3F3}"/>
                  </a:ext>
                </a:extLst>
              </p:cNvPr>
              <p:cNvSpPr txBox="1"/>
              <p:nvPr/>
            </p:nvSpPr>
            <p:spPr>
              <a:xfrm>
                <a:off x="2424716" y="5680817"/>
                <a:ext cx="1203885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38680C-CCB4-8319-4BF2-7FF70399A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716" y="5680817"/>
                <a:ext cx="1203885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EA1CF8-4375-EE25-5E59-248FF7CF40E5}"/>
                  </a:ext>
                </a:extLst>
              </p:cNvPr>
              <p:cNvSpPr txBox="1"/>
              <p:nvPr/>
            </p:nvSpPr>
            <p:spPr>
              <a:xfrm>
                <a:off x="3412789" y="5680817"/>
                <a:ext cx="1564712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EA1CF8-4375-EE25-5E59-248FF7CF4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89" y="5680817"/>
                <a:ext cx="15647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0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8" grpId="0"/>
      <p:bldP spid="19" grpId="0" animBg="1"/>
      <p:bldP spid="23" grpId="0"/>
      <p:bldP spid="24" grpId="0"/>
      <p:bldP spid="25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DF00-436B-61E5-2E87-45DFD44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Singular Value Decomposition (SVD)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05DE3-06C0-E7A9-18A0-DF19F486A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9EFE8-C986-179F-275C-7634EF4D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1118E-BFC2-4704-C35F-CF7A5CE1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diagram of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A370CBF5-79C6-13ED-D74F-96EE00883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64" t="27329" r="5466" b="5816"/>
          <a:stretch/>
        </p:blipFill>
        <p:spPr>
          <a:xfrm>
            <a:off x="853440" y="1811755"/>
            <a:ext cx="8042265" cy="4139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FBC1D-905E-ADA0-A84C-FCF15223FA49}"/>
                  </a:ext>
                </a:extLst>
              </p:cNvPr>
              <p:cNvSpPr txBox="1"/>
              <p:nvPr/>
            </p:nvSpPr>
            <p:spPr>
              <a:xfrm>
                <a:off x="534210" y="873501"/>
                <a:ext cx="10819589" cy="66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Blip>
                    <a:blip r:embed="rId4"/>
                  </a:buBlip>
                </a:pPr>
                <a:r>
                  <a:rPr lang="en-US" dirty="0"/>
                  <a:t>SVD is a matrix factorization technique that decomposes a matrix into three distinct component matrices.</a:t>
                </a:r>
              </a:p>
              <a:p>
                <a:pPr marL="285750" indent="-285750">
                  <a:buBlip>
                    <a:blip r:embed="rId4"/>
                  </a:buBlip>
                </a:pPr>
                <a:r>
                  <a:rPr lang="en-US" dirty="0"/>
                  <a:t>For a given matrix A, SVD finds matrices U, </a:t>
                </a:r>
                <a:r>
                  <a:rPr lang="el-GR" dirty="0"/>
                  <a:t>Σ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nor/>
                      </m:rPr>
                      <a:rPr lang="el-GR" dirty="0"/>
                      <m:t>Σ</m:t>
                    </m:r>
                    <m:sSup>
                      <m:sSup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FBC1D-905E-ADA0-A84C-FCF15223F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10" y="873501"/>
                <a:ext cx="10819589" cy="669992"/>
              </a:xfrm>
              <a:prstGeom prst="rect">
                <a:avLst/>
              </a:prstGeom>
              <a:blipFill>
                <a:blip r:embed="rId5"/>
                <a:stretch>
                  <a:fillRect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1897F3A-EB78-239D-AEB6-23B1C045BC98}"/>
              </a:ext>
            </a:extLst>
          </p:cNvPr>
          <p:cNvSpPr/>
          <p:nvPr/>
        </p:nvSpPr>
        <p:spPr>
          <a:xfrm>
            <a:off x="2747018" y="2771551"/>
            <a:ext cx="526664" cy="1177047"/>
          </a:xfrm>
          <a:prstGeom prst="rect">
            <a:avLst/>
          </a:prstGeom>
          <a:noFill/>
          <a:ln w="19050">
            <a:solidFill>
              <a:srgbClr val="DE4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3BF84-0EFE-BFD9-DFD6-5E97502B622E}"/>
              </a:ext>
            </a:extLst>
          </p:cNvPr>
          <p:cNvSpPr/>
          <p:nvPr/>
        </p:nvSpPr>
        <p:spPr>
          <a:xfrm>
            <a:off x="3312160" y="3948599"/>
            <a:ext cx="603548" cy="960342"/>
          </a:xfrm>
          <a:prstGeom prst="rect">
            <a:avLst/>
          </a:prstGeom>
          <a:noFill/>
          <a:ln w="19050">
            <a:solidFill>
              <a:srgbClr val="6E49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E4B66D-140C-7D28-451C-545154F103A7}"/>
              </a:ext>
            </a:extLst>
          </p:cNvPr>
          <p:cNvSpPr/>
          <p:nvPr/>
        </p:nvSpPr>
        <p:spPr>
          <a:xfrm rot="5400000">
            <a:off x="5363420" y="4122097"/>
            <a:ext cx="386865" cy="1779334"/>
          </a:xfrm>
          <a:prstGeom prst="rect">
            <a:avLst/>
          </a:prstGeom>
          <a:noFill/>
          <a:ln w="19050">
            <a:solidFill>
              <a:srgbClr val="DE4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4ADF06-B9D2-FCD6-99BD-6C9F90A03D2D}"/>
              </a:ext>
            </a:extLst>
          </p:cNvPr>
          <p:cNvSpPr/>
          <p:nvPr/>
        </p:nvSpPr>
        <p:spPr>
          <a:xfrm rot="5400000">
            <a:off x="6865227" y="4714879"/>
            <a:ext cx="386866" cy="1224280"/>
          </a:xfrm>
          <a:prstGeom prst="rect">
            <a:avLst/>
          </a:prstGeom>
          <a:noFill/>
          <a:ln w="19050">
            <a:solidFill>
              <a:srgbClr val="6E49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DEBEA-B13B-2E92-A66A-0295CEEF7988}"/>
              </a:ext>
            </a:extLst>
          </p:cNvPr>
          <p:cNvSpPr txBox="1"/>
          <p:nvPr/>
        </p:nvSpPr>
        <p:spPr>
          <a:xfrm>
            <a:off x="124176" y="3610044"/>
            <a:ext cx="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7E9A84"/>
                </a:solidFill>
              </a:rPr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E226E4-A2B2-6175-8638-4639E09D45E7}"/>
              </a:ext>
            </a:extLst>
          </p:cNvPr>
          <p:cNvSpPr txBox="1"/>
          <p:nvPr/>
        </p:nvSpPr>
        <p:spPr>
          <a:xfrm>
            <a:off x="2724266" y="4964309"/>
            <a:ext cx="17793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7E9A84"/>
                </a:solidFill>
              </a:rPr>
              <a:t>U: User-Concept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5596BE-BE49-85FB-AEA3-A8158DEFE0EC}"/>
              </a:ext>
            </a:extLst>
          </p:cNvPr>
          <p:cNvSpPr txBox="1"/>
          <p:nvPr/>
        </p:nvSpPr>
        <p:spPr>
          <a:xfrm>
            <a:off x="5396449" y="5769854"/>
            <a:ext cx="17793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7E9A84"/>
                </a:solidFill>
              </a:rPr>
              <a:t>V</a:t>
            </a:r>
            <a:r>
              <a:rPr lang="en-US" sz="1600" b="1" baseline="30000" dirty="0">
                <a:solidFill>
                  <a:srgbClr val="7E9A84"/>
                </a:solidFill>
              </a:rPr>
              <a:t>T</a:t>
            </a:r>
            <a:r>
              <a:rPr lang="en-US" sz="1600" b="1" dirty="0">
                <a:solidFill>
                  <a:srgbClr val="7E9A84"/>
                </a:solidFill>
              </a:rPr>
              <a:t>: Item-Concept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49BB4A-A9DB-D4BF-5BAF-831FF792F09D}"/>
              </a:ext>
            </a:extLst>
          </p:cNvPr>
          <p:cNvSpPr txBox="1"/>
          <p:nvPr/>
        </p:nvSpPr>
        <p:spPr>
          <a:xfrm>
            <a:off x="5124385" y="4310094"/>
            <a:ext cx="17793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600" b="1" dirty="0">
                <a:solidFill>
                  <a:srgbClr val="7E9A84"/>
                </a:solidFill>
              </a:rPr>
              <a:t>Σ</a:t>
            </a:r>
            <a:r>
              <a:rPr lang="en-US" sz="1600" b="1" dirty="0">
                <a:solidFill>
                  <a:srgbClr val="7E9A84"/>
                </a:solidFill>
              </a:rPr>
              <a:t>: Singular 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BA8D98-B63E-E485-A877-119DC3371AB2}"/>
              </a:ext>
            </a:extLst>
          </p:cNvPr>
          <p:cNvSpPr txBox="1"/>
          <p:nvPr/>
        </p:nvSpPr>
        <p:spPr>
          <a:xfrm>
            <a:off x="2842767" y="1914011"/>
            <a:ext cx="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DE4A06"/>
                </a:solidFill>
              </a:rPr>
              <a:t>Sci-Fi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C8584-9FCD-32B4-8239-5355611439E2}"/>
              </a:ext>
            </a:extLst>
          </p:cNvPr>
          <p:cNvSpPr txBox="1"/>
          <p:nvPr/>
        </p:nvSpPr>
        <p:spPr>
          <a:xfrm>
            <a:off x="3807580" y="2133387"/>
            <a:ext cx="1028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Romantic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709F8D-EB7F-48EB-FBDF-1CAE7C1F3672}"/>
              </a:ext>
            </a:extLst>
          </p:cNvPr>
          <p:cNvSpPr/>
          <p:nvPr/>
        </p:nvSpPr>
        <p:spPr>
          <a:xfrm>
            <a:off x="2747018" y="1863945"/>
            <a:ext cx="941062" cy="411895"/>
          </a:xfrm>
          <a:prstGeom prst="ellipse">
            <a:avLst/>
          </a:prstGeom>
          <a:noFill/>
          <a:ln w="19050">
            <a:solidFill>
              <a:srgbClr val="DE4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D48065-3552-16C0-37E6-188A17437E98}"/>
              </a:ext>
            </a:extLst>
          </p:cNvPr>
          <p:cNvSpPr/>
          <p:nvPr/>
        </p:nvSpPr>
        <p:spPr>
          <a:xfrm>
            <a:off x="3851339" y="2096716"/>
            <a:ext cx="941062" cy="411895"/>
          </a:xfrm>
          <a:prstGeom prst="ellipse">
            <a:avLst/>
          </a:prstGeom>
          <a:noFill/>
          <a:ln w="19050">
            <a:solidFill>
              <a:srgbClr val="6E49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9B476C7-4D89-A680-DFF5-62C279AB0EB3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3010350" y="2275840"/>
            <a:ext cx="207199" cy="495711"/>
          </a:xfrm>
          <a:prstGeom prst="straightConnector1">
            <a:avLst/>
          </a:prstGeom>
          <a:ln w="19050">
            <a:solidFill>
              <a:srgbClr val="DE4A0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587788-AA92-0A95-E0A4-DC9EC71356CC}"/>
              </a:ext>
            </a:extLst>
          </p:cNvPr>
          <p:cNvCxnSpPr>
            <a:cxnSpLocks/>
          </p:cNvCxnSpPr>
          <p:nvPr/>
        </p:nvCxnSpPr>
        <p:spPr>
          <a:xfrm flipH="1">
            <a:off x="3807580" y="2503373"/>
            <a:ext cx="530740" cy="144522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2C6549F-649F-F78B-A2D1-8F90D2BABA5B}"/>
              </a:ext>
            </a:extLst>
          </p:cNvPr>
          <p:cNvSpPr/>
          <p:nvPr/>
        </p:nvSpPr>
        <p:spPr>
          <a:xfrm>
            <a:off x="5288586" y="3289338"/>
            <a:ext cx="526664" cy="338555"/>
          </a:xfrm>
          <a:prstGeom prst="rect">
            <a:avLst/>
          </a:prstGeom>
          <a:noFill/>
          <a:ln w="19050">
            <a:solidFill>
              <a:srgbClr val="DE4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075351-D929-C4EE-FBAE-98660C79526B}"/>
              </a:ext>
            </a:extLst>
          </p:cNvPr>
          <p:cNvSpPr/>
          <p:nvPr/>
        </p:nvSpPr>
        <p:spPr>
          <a:xfrm>
            <a:off x="5827442" y="3595094"/>
            <a:ext cx="433399" cy="336074"/>
          </a:xfrm>
          <a:prstGeom prst="rect">
            <a:avLst/>
          </a:prstGeom>
          <a:noFill/>
          <a:ln w="19050">
            <a:solidFill>
              <a:srgbClr val="6E49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5547D0-C68C-7BAE-6ED9-AB1F4007ED6C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5551918" y="2643632"/>
            <a:ext cx="275524" cy="645706"/>
          </a:xfrm>
          <a:prstGeom prst="straightConnector1">
            <a:avLst/>
          </a:prstGeom>
          <a:ln w="19050">
            <a:solidFill>
              <a:srgbClr val="DE4A0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4C786C-47A0-B85E-C332-B03ABB4516D0}"/>
              </a:ext>
            </a:extLst>
          </p:cNvPr>
          <p:cNvCxnSpPr>
            <a:cxnSpLocks/>
          </p:cNvCxnSpPr>
          <p:nvPr/>
        </p:nvCxnSpPr>
        <p:spPr>
          <a:xfrm flipH="1">
            <a:off x="6171689" y="3160721"/>
            <a:ext cx="538490" cy="43437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15E5A9C-C9B5-B067-C0CC-4A908222DC16}"/>
              </a:ext>
            </a:extLst>
          </p:cNvPr>
          <p:cNvSpPr txBox="1"/>
          <p:nvPr/>
        </p:nvSpPr>
        <p:spPr>
          <a:xfrm>
            <a:off x="5565424" y="2134213"/>
            <a:ext cx="15262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DE4A06"/>
                </a:solidFill>
              </a:rPr>
              <a:t>Strength of Sci-Fi concept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3F518A-D259-E39A-6501-918169574FCD}"/>
              </a:ext>
            </a:extLst>
          </p:cNvPr>
          <p:cNvSpPr txBox="1"/>
          <p:nvPr/>
        </p:nvSpPr>
        <p:spPr>
          <a:xfrm>
            <a:off x="6414913" y="2582888"/>
            <a:ext cx="1936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Strength of Romantic concept</a:t>
            </a:r>
          </a:p>
        </p:txBody>
      </p:sp>
      <p:sp>
        <p:nvSpPr>
          <p:cNvPr id="45" name="Multiplication Sign 44">
            <a:extLst>
              <a:ext uri="{FF2B5EF4-FFF2-40B4-BE49-F238E27FC236}">
                <a16:creationId xmlns:a16="http://schemas.microsoft.com/office/drawing/2014/main" id="{7936C680-E28E-C414-6406-4DC292CB1730}"/>
              </a:ext>
            </a:extLst>
          </p:cNvPr>
          <p:cNvSpPr/>
          <p:nvPr/>
        </p:nvSpPr>
        <p:spPr>
          <a:xfrm>
            <a:off x="3909373" y="2069065"/>
            <a:ext cx="757487" cy="3584141"/>
          </a:xfrm>
          <a:prstGeom prst="mathMultiply">
            <a:avLst>
              <a:gd name="adj1" fmla="val 474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A3F4FE23-8FFB-2796-470D-81A9A2E60B35}"/>
              </a:ext>
            </a:extLst>
          </p:cNvPr>
          <p:cNvSpPr/>
          <p:nvPr/>
        </p:nvSpPr>
        <p:spPr>
          <a:xfrm rot="5400000">
            <a:off x="5972936" y="3834754"/>
            <a:ext cx="456916" cy="3584141"/>
          </a:xfrm>
          <a:prstGeom prst="mathMultiply">
            <a:avLst>
              <a:gd name="adj1" fmla="val 474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ication Sign 46">
            <a:extLst>
              <a:ext uri="{FF2B5EF4-FFF2-40B4-BE49-F238E27FC236}">
                <a16:creationId xmlns:a16="http://schemas.microsoft.com/office/drawing/2014/main" id="{35DCDC92-FDEA-4778-1D65-51F02DE090B3}"/>
              </a:ext>
            </a:extLst>
          </p:cNvPr>
          <p:cNvSpPr/>
          <p:nvPr/>
        </p:nvSpPr>
        <p:spPr>
          <a:xfrm>
            <a:off x="6253263" y="3777553"/>
            <a:ext cx="456916" cy="579808"/>
          </a:xfrm>
          <a:prstGeom prst="mathMultiply">
            <a:avLst>
              <a:gd name="adj1" fmla="val 474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97AC131-1308-ECB7-F0D5-06793BEC52C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3251" y="2773100"/>
            <a:ext cx="2978235" cy="2045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356B1C-058E-BE05-FC25-46F0FB5BB9B1}"/>
                  </a:ext>
                </a:extLst>
              </p:cNvPr>
              <p:cNvSpPr txBox="1"/>
              <p:nvPr/>
            </p:nvSpPr>
            <p:spPr>
              <a:xfrm>
                <a:off x="8223093" y="3378410"/>
                <a:ext cx="82725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4400" b="1" i="1" dirty="0" smtClean="0">
                          <a:solidFill>
                            <a:srgbClr val="DE4A0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600" b="1" dirty="0">
                  <a:solidFill>
                    <a:srgbClr val="DE4A06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2356B1C-058E-BE05-FC25-46F0FB5BB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093" y="3378410"/>
                <a:ext cx="827252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72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35" grpId="0" animBg="1"/>
      <p:bldP spid="36" grpId="0" animBg="1"/>
      <p:bldP spid="42" grpId="0"/>
      <p:bldP spid="43" grpId="0"/>
      <p:bldP spid="45" grpId="0" animBg="1"/>
      <p:bldP spid="46" grpId="0" animBg="1"/>
      <p:bldP spid="47" grpId="0" animBg="1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DF00-436B-61E5-2E87-45DFD44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Netflix Prize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8BEC9-ABBC-35D5-4414-D9190F1C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DC589-3C0A-DD18-AC38-0263EEA0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563E6-6D22-332C-3431-EAE413F3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538A3-EF9C-9ECC-2576-14C77551629E}"/>
              </a:ext>
            </a:extLst>
          </p:cNvPr>
          <p:cNvSpPr txBox="1"/>
          <p:nvPr/>
        </p:nvSpPr>
        <p:spPr>
          <a:xfrm>
            <a:off x="838200" y="725646"/>
            <a:ext cx="940308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Released during the Netflix Prize competition to improve their recommendation algorithms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Includes over 100 million movie ratings, ranging from 1 to 5 stars.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dirty="0"/>
              <a:t>Features a broad mix of over 17,000 movies.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653259-DF05-15C8-88AC-B148FE3EC0CA}"/>
              </a:ext>
            </a:extLst>
          </p:cNvPr>
          <p:cNvGrpSpPr/>
          <p:nvPr/>
        </p:nvGrpSpPr>
        <p:grpSpPr>
          <a:xfrm>
            <a:off x="3581400" y="2403018"/>
            <a:ext cx="8265160" cy="3571827"/>
            <a:chOff x="828040" y="2313489"/>
            <a:chExt cx="7315200" cy="280881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A9E8B5-A3C6-079A-209E-81E729040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317"/>
            <a:stretch/>
          </p:blipFill>
          <p:spPr>
            <a:xfrm>
              <a:off x="848360" y="2313489"/>
              <a:ext cx="7294880" cy="6227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4BDEA8-545B-7DD0-3443-C39B67483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747" b="39175"/>
            <a:stretch/>
          </p:blipFill>
          <p:spPr>
            <a:xfrm>
              <a:off x="838200" y="2933853"/>
              <a:ext cx="7294880" cy="53181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55C3C8-BE10-CCDA-1370-7B420C89C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317"/>
            <a:stretch/>
          </p:blipFill>
          <p:spPr>
            <a:xfrm>
              <a:off x="838200" y="3443646"/>
              <a:ext cx="7294880" cy="62275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9BFCC1-2D57-E584-8646-35E674173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65" t="6635" r="12422" b="60907"/>
            <a:stretch/>
          </p:blipFill>
          <p:spPr>
            <a:xfrm>
              <a:off x="828040" y="4044192"/>
              <a:ext cx="2316480" cy="5567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3AD197-55FD-920F-4A99-48D93BD49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93" t="61672" b="7380"/>
            <a:stretch/>
          </p:blipFill>
          <p:spPr>
            <a:xfrm>
              <a:off x="848360" y="4594123"/>
              <a:ext cx="2617452" cy="52818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1B26EC8-9BD5-575C-9246-0083A4219C93}"/>
              </a:ext>
            </a:extLst>
          </p:cNvPr>
          <p:cNvSpPr txBox="1"/>
          <p:nvPr/>
        </p:nvSpPr>
        <p:spPr>
          <a:xfrm>
            <a:off x="900479" y="3389641"/>
            <a:ext cx="153670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People tend 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rate</a:t>
            </a:r>
            <a:r>
              <a:rPr lang="en-US" dirty="0"/>
              <a:t> movies they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like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6A971A4-7576-2072-8CBC-702B6AFAFF45}"/>
              </a:ext>
            </a:extLst>
          </p:cNvPr>
          <p:cNvSpPr/>
          <p:nvPr/>
        </p:nvSpPr>
        <p:spPr>
          <a:xfrm>
            <a:off x="3249880" y="2528587"/>
            <a:ext cx="342999" cy="2002903"/>
          </a:xfrm>
          <a:prstGeom prst="leftBrace">
            <a:avLst/>
          </a:prstGeom>
          <a:noFill/>
          <a:ln w="28575">
            <a:solidFill>
              <a:srgbClr val="DE4A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55D577-5DE1-918F-D966-0577B50566C6}"/>
              </a:ext>
            </a:extLst>
          </p:cNvPr>
          <p:cNvSpPr txBox="1"/>
          <p:nvPr/>
        </p:nvSpPr>
        <p:spPr>
          <a:xfrm>
            <a:off x="2612340" y="3261240"/>
            <a:ext cx="75692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DE4A06"/>
                </a:solidFill>
              </a:rPr>
              <a:t>85%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630467DB-B57D-F7F8-DA89-C14CACAA380D}"/>
              </a:ext>
            </a:extLst>
          </p:cNvPr>
          <p:cNvSpPr/>
          <p:nvPr/>
        </p:nvSpPr>
        <p:spPr>
          <a:xfrm>
            <a:off x="3261360" y="4622314"/>
            <a:ext cx="342999" cy="1352532"/>
          </a:xfrm>
          <a:prstGeom prst="leftBrace">
            <a:avLst/>
          </a:prstGeom>
          <a:noFill/>
          <a:ln w="28575">
            <a:solidFill>
              <a:srgbClr val="6E49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A4FF33-3781-5A87-81EB-7CDBD173F193}"/>
              </a:ext>
            </a:extLst>
          </p:cNvPr>
          <p:cNvSpPr txBox="1"/>
          <p:nvPr/>
        </p:nvSpPr>
        <p:spPr>
          <a:xfrm>
            <a:off x="2612340" y="5021479"/>
            <a:ext cx="75692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15%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78BA882-C2C1-0D30-239F-302FC6982717}"/>
              </a:ext>
            </a:extLst>
          </p:cNvPr>
          <p:cNvSpPr/>
          <p:nvPr/>
        </p:nvSpPr>
        <p:spPr>
          <a:xfrm>
            <a:off x="849679" y="3279466"/>
            <a:ext cx="1645920" cy="1645920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7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0" grpId="0" animBg="1"/>
      <p:bldP spid="21" grpId="0"/>
      <p:bldP spid="22" grpId="0" animBg="1"/>
      <p:bldP spid="23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DF00-436B-61E5-2E87-45DFD44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Methodology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545D5-5EEB-FC41-CE18-20AD993FC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12/07/2023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ECF25-1792-B5DE-3833-F10AF89F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Enhancing Recommender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77582-1980-CAC3-745A-15B90326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D26D0-1C27-4E05-9EBA-83A166926745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85AB07-6E3E-68C6-EDA4-377D38E01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7130" y="1039617"/>
            <a:ext cx="2472408" cy="365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114E1-AF3D-CC97-AB85-CBA8EEB85795}"/>
              </a:ext>
            </a:extLst>
          </p:cNvPr>
          <p:cNvSpPr txBox="1"/>
          <p:nvPr/>
        </p:nvSpPr>
        <p:spPr>
          <a:xfrm>
            <a:off x="3402490" y="1039617"/>
            <a:ext cx="156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Prediction →</a:t>
            </a:r>
            <a:endParaRPr lang="en-US" sz="1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8041E2-FE21-E916-6D1E-A05B4E585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6640" y="2330513"/>
            <a:ext cx="3962953" cy="819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0C2541-6FAF-2F08-BACF-42F8107A4111}"/>
              </a:ext>
            </a:extLst>
          </p:cNvPr>
          <p:cNvSpPr txBox="1"/>
          <p:nvPr/>
        </p:nvSpPr>
        <p:spPr>
          <a:xfrm>
            <a:off x="447040" y="732927"/>
            <a:ext cx="1071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1. </a:t>
            </a:r>
            <a:r>
              <a:rPr lang="en-US" sz="1600" b="1" dirty="0"/>
              <a:t>SVD(): </a:t>
            </a:r>
            <a:r>
              <a:rPr lang="en-US" sz="1600" i="1" dirty="0"/>
              <a:t>The famous SVD algorithm, as popularized by </a:t>
            </a:r>
            <a:r>
              <a:rPr lang="en-US" sz="1600" b="1" i="1" dirty="0">
                <a:solidFill>
                  <a:srgbClr val="DE4A06"/>
                </a:solidFill>
              </a:rPr>
              <a:t>Simon Funk </a:t>
            </a:r>
            <a:r>
              <a:rPr lang="en-US" sz="1600" i="1" dirty="0"/>
              <a:t>during the </a:t>
            </a:r>
            <a:r>
              <a:rPr lang="en-US" sz="1600" b="1" i="1" dirty="0">
                <a:solidFill>
                  <a:srgbClr val="DE4A06"/>
                </a:solidFill>
              </a:rPr>
              <a:t>Netflix Prize </a:t>
            </a:r>
            <a:r>
              <a:rPr lang="en-US" sz="1600" i="1" dirty="0"/>
              <a:t>Competition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07A7F-9DF5-9C51-580D-31B3C86C12BE}"/>
              </a:ext>
            </a:extLst>
          </p:cNvPr>
          <p:cNvSpPr txBox="1"/>
          <p:nvPr/>
        </p:nvSpPr>
        <p:spPr>
          <a:xfrm>
            <a:off x="2712720" y="1486021"/>
            <a:ext cx="2062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Objective Function →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E19FC8-8F44-E9E5-D404-C983A2F8F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6640" y="1388819"/>
            <a:ext cx="4114800" cy="6059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148094-9D09-E022-D8CE-81B4E947216D}"/>
              </a:ext>
            </a:extLst>
          </p:cNvPr>
          <p:cNvSpPr txBox="1"/>
          <p:nvPr/>
        </p:nvSpPr>
        <p:spPr>
          <a:xfrm>
            <a:off x="447040" y="2159293"/>
            <a:ext cx="6878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2. </a:t>
            </a:r>
            <a:r>
              <a:rPr lang="en-US" sz="1600" b="1" dirty="0"/>
              <a:t>SVD++(): </a:t>
            </a:r>
            <a:r>
              <a:rPr lang="en-US" sz="1600" i="1" dirty="0"/>
              <a:t>An extension of SVD considering </a:t>
            </a:r>
            <a:r>
              <a:rPr lang="en-US" sz="1600" b="1" i="1" dirty="0">
                <a:solidFill>
                  <a:srgbClr val="DE4A06"/>
                </a:solidFill>
              </a:rPr>
              <a:t>implicit ratings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70BA55-9BCC-5E84-3A0B-1608E8D7B79B}"/>
              </a:ext>
            </a:extLst>
          </p:cNvPr>
          <p:cNvSpPr txBox="1"/>
          <p:nvPr/>
        </p:nvSpPr>
        <p:spPr>
          <a:xfrm>
            <a:off x="3402490" y="2519941"/>
            <a:ext cx="156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Prediction →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6D8FF-B59A-0AAE-AB07-9EB7CBE7C5BA}"/>
              </a:ext>
            </a:extLst>
          </p:cNvPr>
          <p:cNvSpPr txBox="1"/>
          <p:nvPr/>
        </p:nvSpPr>
        <p:spPr>
          <a:xfrm>
            <a:off x="2712720" y="3188917"/>
            <a:ext cx="2164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Objective Function →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9599368-E0E8-4402-A48A-966C97019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6640" y="3084200"/>
            <a:ext cx="4114800" cy="6059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C7399B-2F73-7BA2-AB9D-82A1F13EA1A3}"/>
              </a:ext>
            </a:extLst>
          </p:cNvPr>
          <p:cNvSpPr txBox="1"/>
          <p:nvPr/>
        </p:nvSpPr>
        <p:spPr>
          <a:xfrm>
            <a:off x="447040" y="3966725"/>
            <a:ext cx="86996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3. </a:t>
            </a:r>
            <a:r>
              <a:rPr lang="en-US" sz="1600" b="1" dirty="0"/>
              <a:t>Non – Negative MF(): </a:t>
            </a:r>
            <a:r>
              <a:rPr lang="en-US" sz="1600" i="1" dirty="0"/>
              <a:t>An extension of SVD where user and item factors are </a:t>
            </a:r>
            <a:r>
              <a:rPr lang="en-US" sz="1600" b="1" i="1" dirty="0">
                <a:solidFill>
                  <a:srgbClr val="DE4A06"/>
                </a:solidFill>
              </a:rPr>
              <a:t>kept positive</a:t>
            </a:r>
            <a:r>
              <a:rPr lang="en-US" sz="1600" i="1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EF6326-8C15-AB43-6010-D548A5B67184}"/>
              </a:ext>
            </a:extLst>
          </p:cNvPr>
          <p:cNvSpPr txBox="1"/>
          <p:nvPr/>
        </p:nvSpPr>
        <p:spPr>
          <a:xfrm>
            <a:off x="3402490" y="4385561"/>
            <a:ext cx="1564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Prediction →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1DE090-96BD-D567-81D9-F67574936F96}"/>
              </a:ext>
            </a:extLst>
          </p:cNvPr>
          <p:cNvSpPr txBox="1"/>
          <p:nvPr/>
        </p:nvSpPr>
        <p:spPr>
          <a:xfrm>
            <a:off x="2712720" y="5054537"/>
            <a:ext cx="2164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Objective Function →</a:t>
            </a:r>
            <a:endParaRPr lang="en-US" sz="1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A04EB4D-2C58-7CD3-C9C9-60B245EB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7130" y="4366356"/>
            <a:ext cx="2472408" cy="3651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10225C-54B1-5636-661A-EBEB1AF0B3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5550" y="4815592"/>
            <a:ext cx="3503788" cy="13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4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24" grpId="0"/>
      <p:bldP spid="25" grpId="0"/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6591</TotalTime>
  <Words>722</Words>
  <Application>Microsoft Office PowerPoint</Application>
  <PresentationFormat>Widescreen</PresentationFormat>
  <Paragraphs>153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Bebas Neue</vt:lpstr>
      <vt:lpstr>Calibri</vt:lpstr>
      <vt:lpstr>Calibri Light</vt:lpstr>
      <vt:lpstr>Cambria Math</vt:lpstr>
      <vt:lpstr>Söhne</vt:lpstr>
      <vt:lpstr>Wingdings</vt:lpstr>
      <vt:lpstr>Office Theme</vt:lpstr>
      <vt:lpstr>Enhancing Recommender Systems using various Matrix Factorization Techniques</vt:lpstr>
      <vt:lpstr>PowerPoint Presentation</vt:lpstr>
      <vt:lpstr>PowerPoint Presentation</vt:lpstr>
      <vt:lpstr>Types of Recommender Systems</vt:lpstr>
      <vt:lpstr>Collaborative Filtering</vt:lpstr>
      <vt:lpstr>Matrix Factorization Overview</vt:lpstr>
      <vt:lpstr>Singular Value Decomposition (SVD)</vt:lpstr>
      <vt:lpstr>Netflix Prize Dataset</vt:lpstr>
      <vt:lpstr>Methodology</vt:lpstr>
      <vt:lpstr>Results and Discussion</vt:lpstr>
      <vt:lpstr>Conclusion and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Recommender Systems using various Matrix Factorization Techniques</dc:title>
  <dc:creator>Parampreet Singh</dc:creator>
  <cp:lastModifiedBy>Parampreet Singh</cp:lastModifiedBy>
  <cp:revision>1</cp:revision>
  <dcterms:created xsi:type="dcterms:W3CDTF">2023-12-03T00:50:50Z</dcterms:created>
  <dcterms:modified xsi:type="dcterms:W3CDTF">2024-01-30T21:29:26Z</dcterms:modified>
</cp:coreProperties>
</file>